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61" r:id="rId5"/>
    <p:sldId id="262" r:id="rId6"/>
    <p:sldId id="263" r:id="rId7"/>
    <p:sldId id="265" r:id="rId8"/>
    <p:sldId id="264" r:id="rId9"/>
    <p:sldId id="266" r:id="rId10"/>
    <p:sldId id="271" r:id="rId11"/>
    <p:sldId id="267" r:id="rId12"/>
    <p:sldId id="268" r:id="rId13"/>
    <p:sldId id="269" r:id="rId14"/>
    <p:sldId id="270" r:id="rId15"/>
    <p:sldId id="259" r:id="rId16"/>
    <p:sldId id="260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75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24BEA0-956E-44CC-B6F9-883C9AB27984}" type="doc">
      <dgm:prSet loTypeId="urn:microsoft.com/office/officeart/2005/8/layout/list1" loCatId="list" qsTypeId="urn:microsoft.com/office/officeart/2005/8/quickstyle/3d4" qsCatId="3D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1DAA625A-DE88-4DF4-9834-A99E6D2EDF61}">
      <dgm:prSet phldrT="[Текст]" custT="1"/>
      <dgm:spPr/>
      <dgm:t>
        <a:bodyPr/>
        <a:lstStyle/>
        <a:p>
          <a:pPr algn="just"/>
          <a:r>
            <a:rPr lang="tk-TM" sz="2200" b="1" dirty="0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1. Çanaklyk süňkleriniň birleşmelerini atlandyryp, bogun üstlerini, şekillerini, jynsy aýratynlyklary bilmeli.</a:t>
          </a:r>
          <a:endParaRPr lang="ru-RU" sz="2200" b="1" dirty="0" smtClean="0">
            <a:latin typeface="Garamond" panose="02020404030301010803" pitchFamily="18" charset="0"/>
            <a:cs typeface="Times New Roman" pitchFamily="18" charset="0"/>
          </a:endParaRPr>
        </a:p>
      </dgm:t>
    </dgm:pt>
    <dgm:pt modelId="{932123EE-6BB4-4D09-8570-51648BB21D2A}" type="parTrans" cxnId="{9AFCE4BF-2C8F-4EE9-A44C-8A09F68F042E}">
      <dgm:prSet/>
      <dgm:spPr/>
      <dgm:t>
        <a:bodyPr/>
        <a:lstStyle/>
        <a:p>
          <a:endParaRPr lang="ru-RU" sz="2200"/>
        </a:p>
      </dgm:t>
    </dgm:pt>
    <dgm:pt modelId="{30AD64CC-14E9-4A80-91E1-499829A8E3CD}" type="sibTrans" cxnId="{9AFCE4BF-2C8F-4EE9-A44C-8A09F68F042E}">
      <dgm:prSet/>
      <dgm:spPr/>
      <dgm:t>
        <a:bodyPr/>
        <a:lstStyle/>
        <a:p>
          <a:endParaRPr lang="ru-RU" sz="2200"/>
        </a:p>
      </dgm:t>
    </dgm:pt>
    <dgm:pt modelId="{A638968D-2251-4888-AACC-FE4B7EBFB455}">
      <dgm:prSet phldrT="[Текст]" custT="1"/>
      <dgm:spPr/>
      <dgm:t>
        <a:bodyPr/>
        <a:lstStyle/>
        <a:p>
          <a:pPr marL="0" indent="0" algn="just"/>
          <a:r>
            <a:rPr lang="tk-TM" sz="2200" b="1" dirty="0" smtClean="0">
              <a:latin typeface="Garamond" panose="02020404030301010803" pitchFamily="18" charset="0"/>
            </a:rPr>
            <a:t>2. </a:t>
          </a:r>
          <a:r>
            <a:rPr lang="tk-TM" sz="2200" b="1" dirty="0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D</a:t>
          </a:r>
          <a:r>
            <a:rPr lang="en-US" sz="2200" b="1" dirty="0" err="1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yz</a:t>
          </a:r>
          <a:r>
            <a:rPr lang="en-US" sz="2200" b="1" dirty="0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 we </a:t>
          </a:r>
          <a:r>
            <a:rPr lang="en-US" sz="2200" b="1" dirty="0" err="1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injik-daban</a:t>
          </a:r>
          <a:r>
            <a:rPr lang="en-US" sz="2200" b="1" dirty="0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 </a:t>
          </a:r>
          <a:r>
            <a:rPr lang="en-US" sz="2200" b="1" dirty="0" err="1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bogunlarynyň</a:t>
          </a:r>
          <a:r>
            <a:rPr lang="en-US" sz="2200" b="1" dirty="0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 </a:t>
          </a:r>
          <a:r>
            <a:rPr lang="en-US" sz="2200" b="1" dirty="0" err="1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bogun</a:t>
          </a:r>
          <a:r>
            <a:rPr lang="en-US" sz="2200" b="1" dirty="0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 </a:t>
          </a:r>
          <a:r>
            <a:rPr lang="en-US" sz="2200" b="1" dirty="0" err="1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üstlerini</a:t>
          </a:r>
          <a:r>
            <a:rPr lang="en-US" sz="2200" b="1" dirty="0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,</a:t>
          </a:r>
          <a:r>
            <a:rPr lang="tk-TM" sz="2200" b="1" dirty="0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 </a:t>
          </a:r>
          <a:r>
            <a:rPr lang="en-US" sz="2200" b="1" dirty="0" err="1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şekillerini</a:t>
          </a:r>
          <a:r>
            <a:rPr lang="en-US" sz="2200" b="1" dirty="0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,</a:t>
          </a:r>
          <a:r>
            <a:rPr lang="tk-TM" sz="2200" b="1" dirty="0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 </a:t>
          </a:r>
          <a:r>
            <a:rPr lang="en-US" sz="2200" b="1" dirty="0" err="1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baglaýjylaryny</a:t>
          </a:r>
          <a:r>
            <a:rPr lang="en-US" sz="2200" b="1" dirty="0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,</a:t>
          </a:r>
          <a:r>
            <a:rPr lang="tk-TM" sz="2200" b="1" dirty="0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 </a:t>
          </a:r>
          <a:r>
            <a:rPr lang="en-US" sz="2200" b="1" dirty="0" err="1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hereketlerini</a:t>
          </a:r>
          <a:r>
            <a:rPr lang="en-US" sz="2200" b="1" dirty="0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 </a:t>
          </a:r>
          <a:r>
            <a:rPr lang="en-US" sz="2200" b="1" dirty="0" err="1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aýdyp</a:t>
          </a:r>
          <a:r>
            <a:rPr lang="en-US" sz="2200" b="1" dirty="0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 </a:t>
          </a:r>
          <a:r>
            <a:rPr lang="en-US" sz="2200" b="1" dirty="0" err="1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bermeli</a:t>
          </a:r>
          <a:r>
            <a:rPr lang="en-US" sz="2200" b="1" dirty="0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.</a:t>
          </a:r>
          <a:endParaRPr lang="ru-RU" sz="2200" b="1" dirty="0">
            <a:effectLst/>
            <a:latin typeface="Garamond" panose="02020404030301010803" pitchFamily="18" charset="0"/>
            <a:cs typeface="Times New Roman" panose="02020603050405020304" pitchFamily="18" charset="0"/>
          </a:endParaRPr>
        </a:p>
      </dgm:t>
    </dgm:pt>
    <dgm:pt modelId="{6AE254B6-74AD-4E93-868A-C724200C9EF3}" type="parTrans" cxnId="{266D4EF5-202F-4F45-9FF4-8CD4F4C60BB7}">
      <dgm:prSet/>
      <dgm:spPr/>
      <dgm:t>
        <a:bodyPr/>
        <a:lstStyle/>
        <a:p>
          <a:endParaRPr lang="ru-RU" sz="2200"/>
        </a:p>
      </dgm:t>
    </dgm:pt>
    <dgm:pt modelId="{8CCD8EB2-0E66-4211-8CBF-1CC8D6F5D4CF}" type="sibTrans" cxnId="{266D4EF5-202F-4F45-9FF4-8CD4F4C60BB7}">
      <dgm:prSet/>
      <dgm:spPr/>
      <dgm:t>
        <a:bodyPr/>
        <a:lstStyle/>
        <a:p>
          <a:endParaRPr lang="ru-RU" sz="2200"/>
        </a:p>
      </dgm:t>
    </dgm:pt>
    <dgm:pt modelId="{82D1816E-C244-464F-91EC-1D4685919492}" type="pres">
      <dgm:prSet presAssocID="{A824BEA0-956E-44CC-B6F9-883C9AB2798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2ECAF0E-AF93-4314-9218-06D6F7F1FA23}" type="pres">
      <dgm:prSet presAssocID="{1DAA625A-DE88-4DF4-9834-A99E6D2EDF61}" presName="parentLin" presStyleCnt="0"/>
      <dgm:spPr/>
      <dgm:t>
        <a:bodyPr/>
        <a:lstStyle/>
        <a:p>
          <a:endParaRPr lang="ru-RU"/>
        </a:p>
      </dgm:t>
    </dgm:pt>
    <dgm:pt modelId="{69ACAB26-1B30-4815-9028-4A77775B47D7}" type="pres">
      <dgm:prSet presAssocID="{1DAA625A-DE88-4DF4-9834-A99E6D2EDF61}" presName="parentLeftMargin" presStyleLbl="node1" presStyleIdx="0" presStyleCnt="2"/>
      <dgm:spPr/>
      <dgm:t>
        <a:bodyPr/>
        <a:lstStyle/>
        <a:p>
          <a:endParaRPr lang="ru-RU"/>
        </a:p>
      </dgm:t>
    </dgm:pt>
    <dgm:pt modelId="{1734970F-514C-431F-B5A6-1F8C449E9CD8}" type="pres">
      <dgm:prSet presAssocID="{1DAA625A-DE88-4DF4-9834-A99E6D2EDF61}" presName="parentText" presStyleLbl="node1" presStyleIdx="0" presStyleCnt="2" custScaleX="203741" custScaleY="105903" custLinFactX="-886" custLinFactNeighborX="-100000" custLinFactNeighborY="2983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9128EF-C628-4149-9DC8-51B747B24D96}" type="pres">
      <dgm:prSet presAssocID="{1DAA625A-DE88-4DF4-9834-A99E6D2EDF61}" presName="negativeSpace" presStyleCnt="0"/>
      <dgm:spPr/>
      <dgm:t>
        <a:bodyPr/>
        <a:lstStyle/>
        <a:p>
          <a:endParaRPr lang="ru-RU"/>
        </a:p>
      </dgm:t>
    </dgm:pt>
    <dgm:pt modelId="{3B2E4068-C096-4B84-9B4D-B915B72C70ED}" type="pres">
      <dgm:prSet presAssocID="{1DAA625A-DE88-4DF4-9834-A99E6D2EDF61}" presName="childText" presStyleLbl="conFgAcc1" presStyleIdx="0" presStyleCnt="2" custLinFactNeighborX="923" custLinFactNeighborY="-502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C16A42-CE03-4F64-B2A1-54F30984FDB7}" type="pres">
      <dgm:prSet presAssocID="{30AD64CC-14E9-4A80-91E1-499829A8E3CD}" presName="spaceBetweenRectangles" presStyleCnt="0"/>
      <dgm:spPr/>
      <dgm:t>
        <a:bodyPr/>
        <a:lstStyle/>
        <a:p>
          <a:endParaRPr lang="ru-RU"/>
        </a:p>
      </dgm:t>
    </dgm:pt>
    <dgm:pt modelId="{FD71543F-4CC8-44B4-8318-372D16C5E963}" type="pres">
      <dgm:prSet presAssocID="{A638968D-2251-4888-AACC-FE4B7EBFB455}" presName="parentLin" presStyleCnt="0"/>
      <dgm:spPr/>
      <dgm:t>
        <a:bodyPr/>
        <a:lstStyle/>
        <a:p>
          <a:endParaRPr lang="ru-RU"/>
        </a:p>
      </dgm:t>
    </dgm:pt>
    <dgm:pt modelId="{DBFBA89F-F671-48C3-9304-C16AF83BB22A}" type="pres">
      <dgm:prSet presAssocID="{A638968D-2251-4888-AACC-FE4B7EBFB455}" presName="parentLeftMargin" presStyleLbl="node1" presStyleIdx="0" presStyleCnt="2"/>
      <dgm:spPr/>
      <dgm:t>
        <a:bodyPr/>
        <a:lstStyle/>
        <a:p>
          <a:endParaRPr lang="ru-RU"/>
        </a:p>
      </dgm:t>
    </dgm:pt>
    <dgm:pt modelId="{A61C7203-017E-4BA7-82D5-467E09919323}" type="pres">
      <dgm:prSet presAssocID="{A638968D-2251-4888-AACC-FE4B7EBFB455}" presName="parentText" presStyleLbl="node1" presStyleIdx="1" presStyleCnt="2" custScaleX="166612" custScaleY="107173" custLinFactX="-401" custLinFactNeighborX="-100000" custLinFactNeighborY="3944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730B02-C469-4581-A074-494EC21E8C9C}" type="pres">
      <dgm:prSet presAssocID="{A638968D-2251-4888-AACC-FE4B7EBFB455}" presName="negativeSpace" presStyleCnt="0"/>
      <dgm:spPr/>
      <dgm:t>
        <a:bodyPr/>
        <a:lstStyle/>
        <a:p>
          <a:endParaRPr lang="ru-RU"/>
        </a:p>
      </dgm:t>
    </dgm:pt>
    <dgm:pt modelId="{C3187DAC-3CFE-4518-8DE4-850517FA513E}" type="pres">
      <dgm:prSet presAssocID="{A638968D-2251-4888-AACC-FE4B7EBFB455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8497823-FAE9-4423-BFB1-D88FD3A7CB2A}" type="presOf" srcId="{A638968D-2251-4888-AACC-FE4B7EBFB455}" destId="{DBFBA89F-F671-48C3-9304-C16AF83BB22A}" srcOrd="0" destOrd="0" presId="urn:microsoft.com/office/officeart/2005/8/layout/list1"/>
    <dgm:cxn modelId="{266D4EF5-202F-4F45-9FF4-8CD4F4C60BB7}" srcId="{A824BEA0-956E-44CC-B6F9-883C9AB27984}" destId="{A638968D-2251-4888-AACC-FE4B7EBFB455}" srcOrd="1" destOrd="0" parTransId="{6AE254B6-74AD-4E93-868A-C724200C9EF3}" sibTransId="{8CCD8EB2-0E66-4211-8CBF-1CC8D6F5D4CF}"/>
    <dgm:cxn modelId="{08644423-A7BD-4090-BC1C-6B2293A901D6}" type="presOf" srcId="{A824BEA0-956E-44CC-B6F9-883C9AB27984}" destId="{82D1816E-C244-464F-91EC-1D4685919492}" srcOrd="0" destOrd="0" presId="urn:microsoft.com/office/officeart/2005/8/layout/list1"/>
    <dgm:cxn modelId="{B749D851-D8B6-4B07-B48A-56D9F05EEE24}" type="presOf" srcId="{A638968D-2251-4888-AACC-FE4B7EBFB455}" destId="{A61C7203-017E-4BA7-82D5-467E09919323}" srcOrd="1" destOrd="0" presId="urn:microsoft.com/office/officeart/2005/8/layout/list1"/>
    <dgm:cxn modelId="{9AFCE4BF-2C8F-4EE9-A44C-8A09F68F042E}" srcId="{A824BEA0-956E-44CC-B6F9-883C9AB27984}" destId="{1DAA625A-DE88-4DF4-9834-A99E6D2EDF61}" srcOrd="0" destOrd="0" parTransId="{932123EE-6BB4-4D09-8570-51648BB21D2A}" sibTransId="{30AD64CC-14E9-4A80-91E1-499829A8E3CD}"/>
    <dgm:cxn modelId="{EFBABF6B-C24B-4362-A698-0865302AC3FB}" type="presOf" srcId="{1DAA625A-DE88-4DF4-9834-A99E6D2EDF61}" destId="{1734970F-514C-431F-B5A6-1F8C449E9CD8}" srcOrd="1" destOrd="0" presId="urn:microsoft.com/office/officeart/2005/8/layout/list1"/>
    <dgm:cxn modelId="{E4DCB371-5762-4BB2-B040-8D640F6B325B}" type="presOf" srcId="{1DAA625A-DE88-4DF4-9834-A99E6D2EDF61}" destId="{69ACAB26-1B30-4815-9028-4A77775B47D7}" srcOrd="0" destOrd="0" presId="urn:microsoft.com/office/officeart/2005/8/layout/list1"/>
    <dgm:cxn modelId="{A7DE560C-F6F3-4624-A5DE-0AB9FAF70C2E}" type="presParOf" srcId="{82D1816E-C244-464F-91EC-1D4685919492}" destId="{82ECAF0E-AF93-4314-9218-06D6F7F1FA23}" srcOrd="0" destOrd="0" presId="urn:microsoft.com/office/officeart/2005/8/layout/list1"/>
    <dgm:cxn modelId="{63633927-4A73-4882-8946-39ACA969021C}" type="presParOf" srcId="{82ECAF0E-AF93-4314-9218-06D6F7F1FA23}" destId="{69ACAB26-1B30-4815-9028-4A77775B47D7}" srcOrd="0" destOrd="0" presId="urn:microsoft.com/office/officeart/2005/8/layout/list1"/>
    <dgm:cxn modelId="{70BB87A3-CCF7-4155-BC76-835F78351A28}" type="presParOf" srcId="{82ECAF0E-AF93-4314-9218-06D6F7F1FA23}" destId="{1734970F-514C-431F-B5A6-1F8C449E9CD8}" srcOrd="1" destOrd="0" presId="urn:microsoft.com/office/officeart/2005/8/layout/list1"/>
    <dgm:cxn modelId="{99F52920-4B7C-47B5-B30F-CCE47E3C45DC}" type="presParOf" srcId="{82D1816E-C244-464F-91EC-1D4685919492}" destId="{079128EF-C628-4149-9DC8-51B747B24D96}" srcOrd="1" destOrd="0" presId="urn:microsoft.com/office/officeart/2005/8/layout/list1"/>
    <dgm:cxn modelId="{9010D415-149B-4932-B500-E5167B69DD1D}" type="presParOf" srcId="{82D1816E-C244-464F-91EC-1D4685919492}" destId="{3B2E4068-C096-4B84-9B4D-B915B72C70ED}" srcOrd="2" destOrd="0" presId="urn:microsoft.com/office/officeart/2005/8/layout/list1"/>
    <dgm:cxn modelId="{EE95CB37-9DA3-4CC5-AFED-7ED012AA48B4}" type="presParOf" srcId="{82D1816E-C244-464F-91EC-1D4685919492}" destId="{BFC16A42-CE03-4F64-B2A1-54F30984FDB7}" srcOrd="3" destOrd="0" presId="urn:microsoft.com/office/officeart/2005/8/layout/list1"/>
    <dgm:cxn modelId="{FB2EE5B5-7263-4AF6-916A-66A460537F71}" type="presParOf" srcId="{82D1816E-C244-464F-91EC-1D4685919492}" destId="{FD71543F-4CC8-44B4-8318-372D16C5E963}" srcOrd="4" destOrd="0" presId="urn:microsoft.com/office/officeart/2005/8/layout/list1"/>
    <dgm:cxn modelId="{0F87EC3C-6AE6-4FEF-802F-BF9FFE7A3109}" type="presParOf" srcId="{FD71543F-4CC8-44B4-8318-372D16C5E963}" destId="{DBFBA89F-F671-48C3-9304-C16AF83BB22A}" srcOrd="0" destOrd="0" presId="urn:microsoft.com/office/officeart/2005/8/layout/list1"/>
    <dgm:cxn modelId="{ABA582AF-280D-4756-8C81-C65435FD1036}" type="presParOf" srcId="{FD71543F-4CC8-44B4-8318-372D16C5E963}" destId="{A61C7203-017E-4BA7-82D5-467E09919323}" srcOrd="1" destOrd="0" presId="urn:microsoft.com/office/officeart/2005/8/layout/list1"/>
    <dgm:cxn modelId="{BCD18773-F359-4476-9F6C-8C076BB70031}" type="presParOf" srcId="{82D1816E-C244-464F-91EC-1D4685919492}" destId="{78730B02-C469-4581-A074-494EC21E8C9C}" srcOrd="5" destOrd="0" presId="urn:microsoft.com/office/officeart/2005/8/layout/list1"/>
    <dgm:cxn modelId="{53711883-9971-4EC3-B811-942208384F25}" type="presParOf" srcId="{82D1816E-C244-464F-91EC-1D4685919492}" destId="{C3187DAC-3CFE-4518-8DE4-850517FA513E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824BEA0-956E-44CC-B6F9-883C9AB27984}" type="doc">
      <dgm:prSet loTypeId="urn:microsoft.com/office/officeart/2005/8/layout/list1" loCatId="list" qsTypeId="urn:microsoft.com/office/officeart/2005/8/quickstyle/3d4" qsCatId="3D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1DAA625A-DE88-4DF4-9834-A99E6D2EDF61}">
      <dgm:prSet phldrT="[Текст]" custT="1"/>
      <dgm:spPr/>
      <dgm:t>
        <a:bodyPr/>
        <a:lstStyle/>
        <a:p>
          <a:pPr algn="just"/>
          <a:r>
            <a:rPr lang="tk-TM" sz="2200" b="1" dirty="0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Türre-ýanbaş, çanaklyk-but bogunlaryny, gasyk simfizini atlandyryp, bogun üstlerini, baglaýjylaryny görkezmegi başarmaly.</a:t>
          </a:r>
          <a:endParaRPr lang="ru-RU" sz="2200" b="1" dirty="0" smtClean="0">
            <a:latin typeface="Garamond" panose="02020404030301010803" pitchFamily="18" charset="0"/>
            <a:cs typeface="Times New Roman" pitchFamily="18" charset="0"/>
          </a:endParaRPr>
        </a:p>
      </dgm:t>
    </dgm:pt>
    <dgm:pt modelId="{932123EE-6BB4-4D09-8570-51648BB21D2A}" type="parTrans" cxnId="{9AFCE4BF-2C8F-4EE9-A44C-8A09F68F042E}">
      <dgm:prSet/>
      <dgm:spPr/>
      <dgm:t>
        <a:bodyPr/>
        <a:lstStyle/>
        <a:p>
          <a:endParaRPr lang="ru-RU" sz="2200"/>
        </a:p>
      </dgm:t>
    </dgm:pt>
    <dgm:pt modelId="{30AD64CC-14E9-4A80-91E1-499829A8E3CD}" type="sibTrans" cxnId="{9AFCE4BF-2C8F-4EE9-A44C-8A09F68F042E}">
      <dgm:prSet/>
      <dgm:spPr/>
      <dgm:t>
        <a:bodyPr/>
        <a:lstStyle/>
        <a:p>
          <a:endParaRPr lang="ru-RU" sz="2200"/>
        </a:p>
      </dgm:t>
    </dgm:pt>
    <dgm:pt modelId="{A638968D-2251-4888-AACC-FE4B7EBFB455}">
      <dgm:prSet phldrT="[Текст]" custT="1"/>
      <dgm:spPr/>
      <dgm:t>
        <a:bodyPr/>
        <a:lstStyle/>
        <a:p>
          <a:pPr marL="0" indent="0" algn="just"/>
          <a:r>
            <a:rPr lang="tk-TM" sz="2400" b="1" dirty="0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Dyz we injik-daban bogunlaryny emele getirýän süňkleri, berkidýän baglaýjylaryny görkezmäni başarmaly.</a:t>
          </a:r>
          <a:endParaRPr lang="ru-RU" sz="2400" b="1" dirty="0">
            <a:effectLst/>
            <a:latin typeface="Garamond" panose="02020404030301010803" pitchFamily="18" charset="0"/>
            <a:cs typeface="Times New Roman" panose="02020603050405020304" pitchFamily="18" charset="0"/>
          </a:endParaRPr>
        </a:p>
      </dgm:t>
    </dgm:pt>
    <dgm:pt modelId="{6AE254B6-74AD-4E93-868A-C724200C9EF3}" type="parTrans" cxnId="{266D4EF5-202F-4F45-9FF4-8CD4F4C60BB7}">
      <dgm:prSet/>
      <dgm:spPr/>
      <dgm:t>
        <a:bodyPr/>
        <a:lstStyle/>
        <a:p>
          <a:endParaRPr lang="ru-RU" sz="2200"/>
        </a:p>
      </dgm:t>
    </dgm:pt>
    <dgm:pt modelId="{8CCD8EB2-0E66-4211-8CBF-1CC8D6F5D4CF}" type="sibTrans" cxnId="{266D4EF5-202F-4F45-9FF4-8CD4F4C60BB7}">
      <dgm:prSet/>
      <dgm:spPr/>
      <dgm:t>
        <a:bodyPr/>
        <a:lstStyle/>
        <a:p>
          <a:endParaRPr lang="ru-RU" sz="2200"/>
        </a:p>
      </dgm:t>
    </dgm:pt>
    <dgm:pt modelId="{82D1816E-C244-464F-91EC-1D4685919492}" type="pres">
      <dgm:prSet presAssocID="{A824BEA0-956E-44CC-B6F9-883C9AB2798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2ECAF0E-AF93-4314-9218-06D6F7F1FA23}" type="pres">
      <dgm:prSet presAssocID="{1DAA625A-DE88-4DF4-9834-A99E6D2EDF61}" presName="parentLin" presStyleCnt="0"/>
      <dgm:spPr/>
      <dgm:t>
        <a:bodyPr/>
        <a:lstStyle/>
        <a:p>
          <a:endParaRPr lang="ru-RU"/>
        </a:p>
      </dgm:t>
    </dgm:pt>
    <dgm:pt modelId="{69ACAB26-1B30-4815-9028-4A77775B47D7}" type="pres">
      <dgm:prSet presAssocID="{1DAA625A-DE88-4DF4-9834-A99E6D2EDF61}" presName="parentLeftMargin" presStyleLbl="node1" presStyleIdx="0" presStyleCnt="2"/>
      <dgm:spPr/>
      <dgm:t>
        <a:bodyPr/>
        <a:lstStyle/>
        <a:p>
          <a:endParaRPr lang="ru-RU"/>
        </a:p>
      </dgm:t>
    </dgm:pt>
    <dgm:pt modelId="{1734970F-514C-431F-B5A6-1F8C449E9CD8}" type="pres">
      <dgm:prSet presAssocID="{1DAA625A-DE88-4DF4-9834-A99E6D2EDF61}" presName="parentText" presStyleLbl="node1" presStyleIdx="0" presStyleCnt="2" custScaleX="203741" custScaleY="105903" custLinFactX="-886" custLinFactNeighborX="-100000" custLinFactNeighborY="2983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9128EF-C628-4149-9DC8-51B747B24D96}" type="pres">
      <dgm:prSet presAssocID="{1DAA625A-DE88-4DF4-9834-A99E6D2EDF61}" presName="negativeSpace" presStyleCnt="0"/>
      <dgm:spPr/>
      <dgm:t>
        <a:bodyPr/>
        <a:lstStyle/>
        <a:p>
          <a:endParaRPr lang="ru-RU"/>
        </a:p>
      </dgm:t>
    </dgm:pt>
    <dgm:pt modelId="{3B2E4068-C096-4B84-9B4D-B915B72C70ED}" type="pres">
      <dgm:prSet presAssocID="{1DAA625A-DE88-4DF4-9834-A99E6D2EDF61}" presName="childText" presStyleLbl="conFgAcc1" presStyleIdx="0" presStyleCnt="2" custLinFactNeighborX="923" custLinFactNeighborY="-502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C16A42-CE03-4F64-B2A1-54F30984FDB7}" type="pres">
      <dgm:prSet presAssocID="{30AD64CC-14E9-4A80-91E1-499829A8E3CD}" presName="spaceBetweenRectangles" presStyleCnt="0"/>
      <dgm:spPr/>
      <dgm:t>
        <a:bodyPr/>
        <a:lstStyle/>
        <a:p>
          <a:endParaRPr lang="ru-RU"/>
        </a:p>
      </dgm:t>
    </dgm:pt>
    <dgm:pt modelId="{FD71543F-4CC8-44B4-8318-372D16C5E963}" type="pres">
      <dgm:prSet presAssocID="{A638968D-2251-4888-AACC-FE4B7EBFB455}" presName="parentLin" presStyleCnt="0"/>
      <dgm:spPr/>
      <dgm:t>
        <a:bodyPr/>
        <a:lstStyle/>
        <a:p>
          <a:endParaRPr lang="ru-RU"/>
        </a:p>
      </dgm:t>
    </dgm:pt>
    <dgm:pt modelId="{DBFBA89F-F671-48C3-9304-C16AF83BB22A}" type="pres">
      <dgm:prSet presAssocID="{A638968D-2251-4888-AACC-FE4B7EBFB455}" presName="parentLeftMargin" presStyleLbl="node1" presStyleIdx="0" presStyleCnt="2"/>
      <dgm:spPr/>
      <dgm:t>
        <a:bodyPr/>
        <a:lstStyle/>
        <a:p>
          <a:endParaRPr lang="ru-RU"/>
        </a:p>
      </dgm:t>
    </dgm:pt>
    <dgm:pt modelId="{A61C7203-017E-4BA7-82D5-467E09919323}" type="pres">
      <dgm:prSet presAssocID="{A638968D-2251-4888-AACC-FE4B7EBFB455}" presName="parentText" presStyleLbl="node1" presStyleIdx="1" presStyleCnt="2" custScaleX="166612" custScaleY="107173" custLinFactX="-401" custLinFactNeighborX="-100000" custLinFactNeighborY="3944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730B02-C469-4581-A074-494EC21E8C9C}" type="pres">
      <dgm:prSet presAssocID="{A638968D-2251-4888-AACC-FE4B7EBFB455}" presName="negativeSpace" presStyleCnt="0"/>
      <dgm:spPr/>
      <dgm:t>
        <a:bodyPr/>
        <a:lstStyle/>
        <a:p>
          <a:endParaRPr lang="ru-RU"/>
        </a:p>
      </dgm:t>
    </dgm:pt>
    <dgm:pt modelId="{C3187DAC-3CFE-4518-8DE4-850517FA513E}" type="pres">
      <dgm:prSet presAssocID="{A638968D-2251-4888-AACC-FE4B7EBFB455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CD6DA0B-2E6D-433C-8DCB-BE9DB531663A}" type="presOf" srcId="{1DAA625A-DE88-4DF4-9834-A99E6D2EDF61}" destId="{69ACAB26-1B30-4815-9028-4A77775B47D7}" srcOrd="0" destOrd="0" presId="urn:microsoft.com/office/officeart/2005/8/layout/list1"/>
    <dgm:cxn modelId="{F39C1E5F-8EA8-40C1-9AA5-D3691D707248}" type="presOf" srcId="{1DAA625A-DE88-4DF4-9834-A99E6D2EDF61}" destId="{1734970F-514C-431F-B5A6-1F8C449E9CD8}" srcOrd="1" destOrd="0" presId="urn:microsoft.com/office/officeart/2005/8/layout/list1"/>
    <dgm:cxn modelId="{266D4EF5-202F-4F45-9FF4-8CD4F4C60BB7}" srcId="{A824BEA0-956E-44CC-B6F9-883C9AB27984}" destId="{A638968D-2251-4888-AACC-FE4B7EBFB455}" srcOrd="1" destOrd="0" parTransId="{6AE254B6-74AD-4E93-868A-C724200C9EF3}" sibTransId="{8CCD8EB2-0E66-4211-8CBF-1CC8D6F5D4CF}"/>
    <dgm:cxn modelId="{629E8431-8311-434D-9752-F98F90695A75}" type="presOf" srcId="{A638968D-2251-4888-AACC-FE4B7EBFB455}" destId="{DBFBA89F-F671-48C3-9304-C16AF83BB22A}" srcOrd="0" destOrd="0" presId="urn:microsoft.com/office/officeart/2005/8/layout/list1"/>
    <dgm:cxn modelId="{7B983BCC-A453-419E-8DCE-5BB556ACDD3B}" type="presOf" srcId="{A638968D-2251-4888-AACC-FE4B7EBFB455}" destId="{A61C7203-017E-4BA7-82D5-467E09919323}" srcOrd="1" destOrd="0" presId="urn:microsoft.com/office/officeart/2005/8/layout/list1"/>
    <dgm:cxn modelId="{9AFCE4BF-2C8F-4EE9-A44C-8A09F68F042E}" srcId="{A824BEA0-956E-44CC-B6F9-883C9AB27984}" destId="{1DAA625A-DE88-4DF4-9834-A99E6D2EDF61}" srcOrd="0" destOrd="0" parTransId="{932123EE-6BB4-4D09-8570-51648BB21D2A}" sibTransId="{30AD64CC-14E9-4A80-91E1-499829A8E3CD}"/>
    <dgm:cxn modelId="{8D71283C-0B96-4D94-BE47-F4AAADBEF369}" type="presOf" srcId="{A824BEA0-956E-44CC-B6F9-883C9AB27984}" destId="{82D1816E-C244-464F-91EC-1D4685919492}" srcOrd="0" destOrd="0" presId="urn:microsoft.com/office/officeart/2005/8/layout/list1"/>
    <dgm:cxn modelId="{1F9B5AEB-13D1-4E73-AF89-EA538A41910E}" type="presParOf" srcId="{82D1816E-C244-464F-91EC-1D4685919492}" destId="{82ECAF0E-AF93-4314-9218-06D6F7F1FA23}" srcOrd="0" destOrd="0" presId="urn:microsoft.com/office/officeart/2005/8/layout/list1"/>
    <dgm:cxn modelId="{14EAC3A2-796B-4159-8A4D-6EFA333B4070}" type="presParOf" srcId="{82ECAF0E-AF93-4314-9218-06D6F7F1FA23}" destId="{69ACAB26-1B30-4815-9028-4A77775B47D7}" srcOrd="0" destOrd="0" presId="urn:microsoft.com/office/officeart/2005/8/layout/list1"/>
    <dgm:cxn modelId="{1E1D864C-7786-42B0-89E2-0154400A61F7}" type="presParOf" srcId="{82ECAF0E-AF93-4314-9218-06D6F7F1FA23}" destId="{1734970F-514C-431F-B5A6-1F8C449E9CD8}" srcOrd="1" destOrd="0" presId="urn:microsoft.com/office/officeart/2005/8/layout/list1"/>
    <dgm:cxn modelId="{D9C6C444-B3FF-4C4F-BF3B-94CC93601B7D}" type="presParOf" srcId="{82D1816E-C244-464F-91EC-1D4685919492}" destId="{079128EF-C628-4149-9DC8-51B747B24D96}" srcOrd="1" destOrd="0" presId="urn:microsoft.com/office/officeart/2005/8/layout/list1"/>
    <dgm:cxn modelId="{6FE5CBA6-8878-440E-B176-802CD64658FF}" type="presParOf" srcId="{82D1816E-C244-464F-91EC-1D4685919492}" destId="{3B2E4068-C096-4B84-9B4D-B915B72C70ED}" srcOrd="2" destOrd="0" presId="urn:microsoft.com/office/officeart/2005/8/layout/list1"/>
    <dgm:cxn modelId="{C72BB2D6-DEFE-46CC-B622-B44B2BAAF359}" type="presParOf" srcId="{82D1816E-C244-464F-91EC-1D4685919492}" destId="{BFC16A42-CE03-4F64-B2A1-54F30984FDB7}" srcOrd="3" destOrd="0" presId="urn:microsoft.com/office/officeart/2005/8/layout/list1"/>
    <dgm:cxn modelId="{47A42988-AFB5-4DE2-A84D-30CE0609F974}" type="presParOf" srcId="{82D1816E-C244-464F-91EC-1D4685919492}" destId="{FD71543F-4CC8-44B4-8318-372D16C5E963}" srcOrd="4" destOrd="0" presId="urn:microsoft.com/office/officeart/2005/8/layout/list1"/>
    <dgm:cxn modelId="{37C430AA-08D7-40CB-A52F-E0C5A4D10E56}" type="presParOf" srcId="{FD71543F-4CC8-44B4-8318-372D16C5E963}" destId="{DBFBA89F-F671-48C3-9304-C16AF83BB22A}" srcOrd="0" destOrd="0" presId="urn:microsoft.com/office/officeart/2005/8/layout/list1"/>
    <dgm:cxn modelId="{7C9B3901-F873-44F2-8F34-B6B618D472E9}" type="presParOf" srcId="{FD71543F-4CC8-44B4-8318-372D16C5E963}" destId="{A61C7203-017E-4BA7-82D5-467E09919323}" srcOrd="1" destOrd="0" presId="urn:microsoft.com/office/officeart/2005/8/layout/list1"/>
    <dgm:cxn modelId="{C5B8929E-1228-42DD-88D5-A082E46A48AE}" type="presParOf" srcId="{82D1816E-C244-464F-91EC-1D4685919492}" destId="{78730B02-C469-4581-A074-494EC21E8C9C}" srcOrd="5" destOrd="0" presId="urn:microsoft.com/office/officeart/2005/8/layout/list1"/>
    <dgm:cxn modelId="{E239EECB-64FA-4D89-97AA-F185FB35F15B}" type="presParOf" srcId="{82D1816E-C244-464F-91EC-1D4685919492}" destId="{C3187DAC-3CFE-4518-8DE4-850517FA513E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2E4068-C096-4B84-9B4D-B915B72C70ED}">
      <dsp:nvSpPr>
        <dsp:cNvPr id="0" name=""/>
        <dsp:cNvSpPr/>
      </dsp:nvSpPr>
      <dsp:spPr>
        <a:xfrm>
          <a:off x="0" y="857294"/>
          <a:ext cx="9721079" cy="1537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34970F-514C-431F-B5A6-1F8C449E9CD8}">
      <dsp:nvSpPr>
        <dsp:cNvPr id="0" name=""/>
        <dsp:cNvSpPr/>
      </dsp:nvSpPr>
      <dsp:spPr>
        <a:xfrm>
          <a:off x="0" y="553539"/>
          <a:ext cx="9382622" cy="190701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204" tIns="0" rIns="257204" bIns="0" numCol="1" spcCol="1270" anchor="ctr" anchorCtr="0">
          <a:noAutofit/>
        </a:bodyPr>
        <a:lstStyle/>
        <a:p>
          <a:pPr lvl="0" algn="just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k-TM" sz="2200" b="1" kern="1200" dirty="0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1. Çanaklyk süňkleriniň birleşmelerini atlandyryp, bogun üstlerini, şekillerini, jynsy aýratynlyklary bilmeli.</a:t>
          </a:r>
          <a:endParaRPr lang="ru-RU" sz="2200" b="1" kern="1200" dirty="0" smtClean="0">
            <a:latin typeface="Garamond" panose="02020404030301010803" pitchFamily="18" charset="0"/>
            <a:cs typeface="Times New Roman" pitchFamily="18" charset="0"/>
          </a:endParaRPr>
        </a:p>
      </dsp:txBody>
      <dsp:txXfrm>
        <a:off x="93093" y="646632"/>
        <a:ext cx="9196436" cy="1720830"/>
      </dsp:txXfrm>
    </dsp:sp>
    <dsp:sp modelId="{C3187DAC-3CFE-4518-8DE4-850517FA513E}">
      <dsp:nvSpPr>
        <dsp:cNvPr id="0" name=""/>
        <dsp:cNvSpPr/>
      </dsp:nvSpPr>
      <dsp:spPr>
        <a:xfrm>
          <a:off x="0" y="3919095"/>
          <a:ext cx="9721079" cy="1537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1C7203-017E-4BA7-82D5-467E09919323}">
      <dsp:nvSpPr>
        <dsp:cNvPr id="0" name=""/>
        <dsp:cNvSpPr/>
      </dsp:nvSpPr>
      <dsp:spPr>
        <a:xfrm>
          <a:off x="0" y="3542722"/>
          <a:ext cx="9311396" cy="192988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204" tIns="0" rIns="257204" bIns="0" numCol="1" spcCol="1270" anchor="ctr" anchorCtr="0">
          <a:noAutofit/>
        </a:bodyPr>
        <a:lstStyle/>
        <a:p>
          <a:pPr marL="0" lvl="0" indent="0" algn="just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k-TM" sz="2200" b="1" kern="1200" dirty="0" smtClean="0">
              <a:latin typeface="Garamond" panose="02020404030301010803" pitchFamily="18" charset="0"/>
            </a:rPr>
            <a:t>2. </a:t>
          </a:r>
          <a:r>
            <a:rPr lang="tk-TM" sz="2200" b="1" kern="1200" dirty="0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D</a:t>
          </a:r>
          <a:r>
            <a:rPr lang="en-US" sz="2200" b="1" kern="1200" dirty="0" err="1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yz</a:t>
          </a:r>
          <a:r>
            <a:rPr lang="en-US" sz="2200" b="1" kern="1200" dirty="0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 we </a:t>
          </a:r>
          <a:r>
            <a:rPr lang="en-US" sz="2200" b="1" kern="1200" dirty="0" err="1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injik-daban</a:t>
          </a:r>
          <a:r>
            <a:rPr lang="en-US" sz="2200" b="1" kern="1200" dirty="0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 </a:t>
          </a:r>
          <a:r>
            <a:rPr lang="en-US" sz="2200" b="1" kern="1200" dirty="0" err="1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bogunlarynyň</a:t>
          </a:r>
          <a:r>
            <a:rPr lang="en-US" sz="2200" b="1" kern="1200" dirty="0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 </a:t>
          </a:r>
          <a:r>
            <a:rPr lang="en-US" sz="2200" b="1" kern="1200" dirty="0" err="1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bogun</a:t>
          </a:r>
          <a:r>
            <a:rPr lang="en-US" sz="2200" b="1" kern="1200" dirty="0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 </a:t>
          </a:r>
          <a:r>
            <a:rPr lang="en-US" sz="2200" b="1" kern="1200" dirty="0" err="1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üstlerini</a:t>
          </a:r>
          <a:r>
            <a:rPr lang="en-US" sz="2200" b="1" kern="1200" dirty="0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,</a:t>
          </a:r>
          <a:r>
            <a:rPr lang="tk-TM" sz="2200" b="1" kern="1200" dirty="0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 </a:t>
          </a:r>
          <a:r>
            <a:rPr lang="en-US" sz="2200" b="1" kern="1200" dirty="0" err="1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şekillerini</a:t>
          </a:r>
          <a:r>
            <a:rPr lang="en-US" sz="2200" b="1" kern="1200" dirty="0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,</a:t>
          </a:r>
          <a:r>
            <a:rPr lang="tk-TM" sz="2200" b="1" kern="1200" dirty="0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 </a:t>
          </a:r>
          <a:r>
            <a:rPr lang="en-US" sz="2200" b="1" kern="1200" dirty="0" err="1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baglaýjylaryny</a:t>
          </a:r>
          <a:r>
            <a:rPr lang="en-US" sz="2200" b="1" kern="1200" dirty="0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,</a:t>
          </a:r>
          <a:r>
            <a:rPr lang="tk-TM" sz="2200" b="1" kern="1200" dirty="0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 </a:t>
          </a:r>
          <a:r>
            <a:rPr lang="en-US" sz="2200" b="1" kern="1200" dirty="0" err="1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hereketlerini</a:t>
          </a:r>
          <a:r>
            <a:rPr lang="en-US" sz="2200" b="1" kern="1200" dirty="0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 </a:t>
          </a:r>
          <a:r>
            <a:rPr lang="en-US" sz="2200" b="1" kern="1200" dirty="0" err="1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aýdyp</a:t>
          </a:r>
          <a:r>
            <a:rPr lang="en-US" sz="2200" b="1" kern="1200" dirty="0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 </a:t>
          </a:r>
          <a:r>
            <a:rPr lang="en-US" sz="2200" b="1" kern="1200" dirty="0" err="1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bermeli</a:t>
          </a:r>
          <a:r>
            <a:rPr lang="en-US" sz="2200" b="1" kern="1200" dirty="0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.</a:t>
          </a:r>
          <a:endParaRPr lang="ru-RU" sz="2200" b="1" kern="1200" dirty="0">
            <a:effectLst/>
            <a:latin typeface="Garamond" panose="02020404030301010803" pitchFamily="18" charset="0"/>
            <a:cs typeface="Times New Roman" panose="02020603050405020304" pitchFamily="18" charset="0"/>
          </a:endParaRPr>
        </a:p>
      </dsp:txBody>
      <dsp:txXfrm>
        <a:off x="94209" y="3636931"/>
        <a:ext cx="9122978" cy="17414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2E4068-C096-4B84-9B4D-B915B72C70ED}">
      <dsp:nvSpPr>
        <dsp:cNvPr id="0" name=""/>
        <dsp:cNvSpPr/>
      </dsp:nvSpPr>
      <dsp:spPr>
        <a:xfrm>
          <a:off x="0" y="857294"/>
          <a:ext cx="9721079" cy="1537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34970F-514C-431F-B5A6-1F8C449E9CD8}">
      <dsp:nvSpPr>
        <dsp:cNvPr id="0" name=""/>
        <dsp:cNvSpPr/>
      </dsp:nvSpPr>
      <dsp:spPr>
        <a:xfrm>
          <a:off x="0" y="553539"/>
          <a:ext cx="9382622" cy="190701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204" tIns="0" rIns="257204" bIns="0" numCol="1" spcCol="1270" anchor="ctr" anchorCtr="0">
          <a:noAutofit/>
        </a:bodyPr>
        <a:lstStyle/>
        <a:p>
          <a:pPr lvl="0" algn="just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k-TM" sz="2200" b="1" kern="1200" dirty="0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Türre-ýanbaş, çanaklyk-but bogunlaryny, gasyk simfizini atlandyryp, bogun üstlerini, baglaýjylaryny görkezmegi başarmaly.</a:t>
          </a:r>
          <a:endParaRPr lang="ru-RU" sz="2200" b="1" kern="1200" dirty="0" smtClean="0">
            <a:latin typeface="Garamond" panose="02020404030301010803" pitchFamily="18" charset="0"/>
            <a:cs typeface="Times New Roman" pitchFamily="18" charset="0"/>
          </a:endParaRPr>
        </a:p>
      </dsp:txBody>
      <dsp:txXfrm>
        <a:off x="93093" y="646632"/>
        <a:ext cx="9196436" cy="1720830"/>
      </dsp:txXfrm>
    </dsp:sp>
    <dsp:sp modelId="{C3187DAC-3CFE-4518-8DE4-850517FA513E}">
      <dsp:nvSpPr>
        <dsp:cNvPr id="0" name=""/>
        <dsp:cNvSpPr/>
      </dsp:nvSpPr>
      <dsp:spPr>
        <a:xfrm>
          <a:off x="0" y="3919095"/>
          <a:ext cx="9721079" cy="1537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1C7203-017E-4BA7-82D5-467E09919323}">
      <dsp:nvSpPr>
        <dsp:cNvPr id="0" name=""/>
        <dsp:cNvSpPr/>
      </dsp:nvSpPr>
      <dsp:spPr>
        <a:xfrm>
          <a:off x="0" y="3542722"/>
          <a:ext cx="9311396" cy="192988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204" tIns="0" rIns="257204" bIns="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k-TM" sz="2400" b="1" kern="1200" dirty="0" smtClean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rPr>
            <a:t>Dyz we injik-daban bogunlaryny emele getirýän süňkleri, berkidýän baglaýjylaryny görkezmäni başarmaly.</a:t>
          </a:r>
          <a:endParaRPr lang="ru-RU" sz="2400" b="1" kern="1200" dirty="0">
            <a:effectLst/>
            <a:latin typeface="Garamond" panose="02020404030301010803" pitchFamily="18" charset="0"/>
            <a:cs typeface="Times New Roman" panose="02020603050405020304" pitchFamily="18" charset="0"/>
          </a:endParaRPr>
        </a:p>
      </dsp:txBody>
      <dsp:txXfrm>
        <a:off x="94209" y="3636931"/>
        <a:ext cx="9122978" cy="17414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DF7A1E-C270-411C-89A2-B3748193A607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C6E31D-D3CD-45F6-8024-4E65BDB160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21954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CE57F-3347-40B9-9A35-BE3BF26B277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6005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A1C79-5710-457F-B76F-D8EC99616BAE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E7D7C-7C20-416A-8892-5B965C29E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7616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A1C79-5710-457F-B76F-D8EC99616BAE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E7D7C-7C20-416A-8892-5B965C29E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6509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A1C79-5710-457F-B76F-D8EC99616BAE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E7D7C-7C20-416A-8892-5B965C29E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8688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A1C79-5710-457F-B76F-D8EC99616BAE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E7D7C-7C20-416A-8892-5B965C29E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5089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A1C79-5710-457F-B76F-D8EC99616BAE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E7D7C-7C20-416A-8892-5B965C29E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7942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A1C79-5710-457F-B76F-D8EC99616BAE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E7D7C-7C20-416A-8892-5B965C29E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116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A1C79-5710-457F-B76F-D8EC99616BAE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E7D7C-7C20-416A-8892-5B965C29E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8999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A1C79-5710-457F-B76F-D8EC99616BAE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E7D7C-7C20-416A-8892-5B965C29E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583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A1C79-5710-457F-B76F-D8EC99616BAE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E7D7C-7C20-416A-8892-5B965C29E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0707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A1C79-5710-457F-B76F-D8EC99616BAE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E7D7C-7C20-416A-8892-5B965C29E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1218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A1C79-5710-457F-B76F-D8EC99616BAE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E7D7C-7C20-416A-8892-5B965C29E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5514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A1C79-5710-457F-B76F-D8EC99616BAE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7E7D7C-7C20-416A-8892-5B965C29E6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7886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67962" y="4246074"/>
            <a:ext cx="10779671" cy="780799"/>
          </a:xfrm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r>
              <a:rPr lang="ru-RU" sz="2400" b="1" dirty="0" err="1">
                <a:latin typeface="Garamond" panose="02020404030301010803" pitchFamily="18" charset="0"/>
              </a:rPr>
              <a:t>Çanaklyk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süňkleriniň</a:t>
            </a:r>
            <a:r>
              <a:rPr lang="ru-RU" sz="2400" b="1" dirty="0">
                <a:latin typeface="Garamond" panose="02020404030301010803" pitchFamily="18" charset="0"/>
              </a:rPr>
              <a:t>  </a:t>
            </a:r>
            <a:r>
              <a:rPr lang="ru-RU" sz="2400" b="1" dirty="0" err="1">
                <a:latin typeface="Garamond" panose="02020404030301010803" pitchFamily="18" charset="0"/>
              </a:rPr>
              <a:t>birleşmeleri</a:t>
            </a:r>
            <a:r>
              <a:rPr lang="ru-RU" sz="2400" b="1" dirty="0">
                <a:latin typeface="Garamond" panose="02020404030301010803" pitchFamily="18" charset="0"/>
              </a:rPr>
              <a:t>. </a:t>
            </a:r>
            <a:r>
              <a:rPr lang="ru-RU" sz="2400" b="1" dirty="0" err="1" smtClean="0">
                <a:latin typeface="Garamond" panose="02020404030301010803" pitchFamily="18" charset="0"/>
              </a:rPr>
              <a:t>Çanaklyk</a:t>
            </a:r>
            <a:r>
              <a:rPr lang="ru-RU" sz="2400" b="1" dirty="0" smtClean="0">
                <a:latin typeface="Garamond" panose="02020404030301010803" pitchFamily="18" charset="0"/>
              </a:rPr>
              <a:t> </a:t>
            </a:r>
            <a:r>
              <a:rPr lang="ru-RU" sz="2400" b="1" dirty="0">
                <a:latin typeface="Garamond" panose="02020404030301010803" pitchFamily="18" charset="0"/>
              </a:rPr>
              <a:t>– </a:t>
            </a:r>
            <a:r>
              <a:rPr lang="ru-RU" sz="2400" b="1" dirty="0" err="1">
                <a:latin typeface="Garamond" panose="02020404030301010803" pitchFamily="18" charset="0"/>
              </a:rPr>
              <a:t>but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bogny</a:t>
            </a:r>
            <a:r>
              <a:rPr lang="ru-RU" sz="2400" b="1" dirty="0">
                <a:latin typeface="Garamond" panose="02020404030301010803" pitchFamily="18" charset="0"/>
              </a:rPr>
              <a:t>, </a:t>
            </a:r>
            <a:r>
              <a:rPr lang="ru-RU" sz="2400" b="1" dirty="0" err="1" smtClean="0">
                <a:latin typeface="Garamond" panose="02020404030301010803" pitchFamily="18" charset="0"/>
              </a:rPr>
              <a:t>gurluşy</a:t>
            </a:r>
            <a:r>
              <a:rPr lang="ru-RU" sz="2400" b="1" dirty="0" smtClean="0">
                <a:latin typeface="Garamond" panose="02020404030301010803" pitchFamily="18" charset="0"/>
              </a:rPr>
              <a:t>. </a:t>
            </a:r>
            <a:r>
              <a:rPr lang="ru-RU" sz="2400" b="1" dirty="0" err="1" smtClean="0">
                <a:latin typeface="Garamond" panose="02020404030301010803" pitchFamily="18" charset="0"/>
              </a:rPr>
              <a:t>Dyz</a:t>
            </a:r>
            <a:r>
              <a:rPr lang="ru-RU" sz="2400" b="1" dirty="0" smtClean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bogny</a:t>
            </a:r>
            <a:r>
              <a:rPr lang="ru-RU" sz="2400" b="1" dirty="0" smtClean="0">
                <a:latin typeface="Garamond" panose="02020404030301010803" pitchFamily="18" charset="0"/>
              </a:rPr>
              <a:t>. </a:t>
            </a:r>
            <a:r>
              <a:rPr lang="ru-RU" sz="2400" b="1" dirty="0" err="1">
                <a:latin typeface="Garamond" panose="02020404030301010803" pitchFamily="18" charset="0"/>
              </a:rPr>
              <a:t>Injik-daban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bogny</a:t>
            </a:r>
            <a:r>
              <a:rPr lang="ru-RU" sz="2400" b="1" dirty="0">
                <a:latin typeface="Garamond" panose="02020404030301010803" pitchFamily="18" charset="0"/>
              </a:rPr>
              <a:t>. </a:t>
            </a:r>
            <a:r>
              <a:rPr lang="ru-RU" sz="2400" b="1" dirty="0" err="1">
                <a:latin typeface="Garamond" panose="02020404030301010803" pitchFamily="18" charset="0"/>
              </a:rPr>
              <a:t>Dabanyň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süňkleriniň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birleşmeleri</a:t>
            </a:r>
            <a:r>
              <a:rPr lang="ru-RU" sz="2400" b="1" dirty="0">
                <a:latin typeface="Garamond" panose="02020404030301010803" pitchFamily="18" charset="0"/>
              </a:rPr>
              <a:t>. </a:t>
            </a:r>
            <a:endParaRPr lang="tk-TM" sz="2400" b="1" dirty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0" y="68433"/>
            <a:ext cx="12187600" cy="30963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5390" y="6221558"/>
            <a:ext cx="2361344" cy="633569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29050" tIns="64526" rIns="129050" bIns="64526" rtlCol="0">
            <a:spAutoFit/>
          </a:bodyPr>
          <a:lstStyle/>
          <a:p>
            <a:pPr algn="ctr" defTabSz="645403"/>
            <a:r>
              <a:rPr lang="tk-TM" sz="1600" b="1" dirty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Adam anatomiýasy dersi  </a:t>
            </a:r>
            <a:endParaRPr lang="ru-RU" sz="16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48746" y="5804572"/>
            <a:ext cx="4626908" cy="1053428"/>
          </a:xfrm>
          <a:prstGeom prst="rect">
            <a:avLst/>
          </a:prstGeom>
        </p:spPr>
        <p:style>
          <a:lnRef idx="1">
            <a:schemeClr val="dk1"/>
          </a:lnRef>
          <a:fillRef idx="1002">
            <a:schemeClr val="dk2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129050" tIns="64526" rIns="129050" bIns="64526">
            <a:spAutoFit/>
          </a:bodyPr>
          <a:lstStyle/>
          <a:p>
            <a:pPr algn="ctr" defTabSz="1290806" fontAlgn="base">
              <a:spcBef>
                <a:spcPct val="0"/>
              </a:spcBef>
              <a:spcAft>
                <a:spcPct val="0"/>
              </a:spcAft>
            </a:pPr>
            <a:r>
              <a:rPr lang="tk-TM" sz="2000" dirty="0">
                <a:ln w="0"/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Adam anatomiýasy, topografik  anatomiýa we operatiw hirurgiýa  kafedrasynyň  mugallymy  </a:t>
            </a:r>
            <a:r>
              <a:rPr lang="tk-TM" sz="2000" dirty="0" smtClean="0">
                <a:ln w="0"/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Y.B.Abdyýew</a:t>
            </a:r>
            <a:endParaRPr lang="ru-RU" sz="2000" dirty="0">
              <a:ln w="0"/>
              <a:solidFill>
                <a:schemeClr val="bg1"/>
              </a:solidFill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108263" y="68433"/>
            <a:ext cx="12030615" cy="1120321"/>
            <a:chOff x="321931" y="-84763"/>
            <a:chExt cx="12015286" cy="1120321"/>
          </a:xfrm>
        </p:grpSpPr>
        <p:pic>
          <p:nvPicPr>
            <p:cNvPr id="13" name="Рисунок 12"/>
            <p:cNvPicPr/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70746" y="231698"/>
              <a:ext cx="966471" cy="80386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4" name="Прямоугольник 13"/>
            <p:cNvSpPr/>
            <p:nvPr/>
          </p:nvSpPr>
          <p:spPr>
            <a:xfrm>
              <a:off x="601694" y="-84763"/>
              <a:ext cx="11045159" cy="3692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290806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b="1" dirty="0">
                  <a:solidFill>
                    <a:srgbClr val="00206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MYRAT GARRYÝEW ADYNDAKY TÜRKMENISTANYŇ DÖWLET LUKMANÇYLYK </a:t>
              </a:r>
              <a:r>
                <a:rPr lang="tk-TM" b="1" dirty="0">
                  <a:solidFill>
                    <a:srgbClr val="00206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U</a:t>
              </a:r>
              <a:r>
                <a:rPr lang="ru-RU" b="1" dirty="0">
                  <a:solidFill>
                    <a:srgbClr val="00206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NIWERSITETI</a:t>
              </a:r>
              <a:endParaRPr lang="ru-RU" dirty="0">
                <a:solidFill>
                  <a:srgbClr val="002060"/>
                </a:solidFill>
                <a:latin typeface="Arial" charset="0"/>
              </a:endParaRPr>
            </a:p>
          </p:txBody>
        </p:sp>
        <p:pic>
          <p:nvPicPr>
            <p:cNvPr id="15" name="Рисунок 14"/>
            <p:cNvPicPr/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931" y="362226"/>
              <a:ext cx="682512" cy="64084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776201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235534734"/>
              </p:ext>
            </p:extLst>
          </p:nvPr>
        </p:nvGraphicFramePr>
        <p:xfrm>
          <a:off x="335361" y="908720"/>
          <a:ext cx="9721079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610183" y="262389"/>
            <a:ext cx="632346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err="1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Talybyň</a:t>
            </a:r>
            <a:r>
              <a:rPr lang="ru-RU" sz="3600" b="1" dirty="0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bilmeli</a:t>
            </a:r>
            <a:r>
              <a:rPr lang="ru-RU" sz="3600" b="1" dirty="0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maglumatlary</a:t>
            </a:r>
            <a:r>
              <a:rPr lang="ru-RU" sz="3600" b="1" dirty="0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83128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48730731"/>
              </p:ext>
            </p:extLst>
          </p:nvPr>
        </p:nvGraphicFramePr>
        <p:xfrm>
          <a:off x="335361" y="908720"/>
          <a:ext cx="9721079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492784" y="262389"/>
            <a:ext cx="463069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err="1" smtClean="0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Talyp</a:t>
            </a:r>
            <a:r>
              <a:rPr lang="ru-RU" sz="3600" b="1" dirty="0" smtClean="0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başaryp</a:t>
            </a:r>
            <a:r>
              <a:rPr lang="ru-RU" sz="3600" b="1" dirty="0" smtClean="0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bilmeli</a:t>
            </a:r>
            <a:r>
              <a:rPr lang="ru-RU" sz="3600" b="1" dirty="0" smtClean="0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:</a:t>
            </a:r>
            <a:endParaRPr lang="ru-RU" sz="3600" b="1" dirty="0">
              <a:ln w="0"/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8672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25" t="7525" r="18762" b="15379"/>
          <a:stretch/>
        </p:blipFill>
        <p:spPr>
          <a:xfrm>
            <a:off x="244444" y="199177"/>
            <a:ext cx="3992578" cy="63706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" t="11750" r="11785" b="20659"/>
          <a:stretch/>
        </p:blipFill>
        <p:spPr>
          <a:xfrm>
            <a:off x="4499573" y="199177"/>
            <a:ext cx="4227968" cy="50342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8990091" y="318699"/>
            <a:ext cx="3087231" cy="1115197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29050" tIns="64526" rIns="129050" bIns="64526" rtlCol="0">
            <a:spAutoFit/>
          </a:bodyPr>
          <a:lstStyle/>
          <a:p>
            <a:pPr algn="ctr" defTabSz="645403"/>
            <a:r>
              <a:rPr lang="tk-TM" sz="3200" b="1" dirty="0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Çanaklyk-but bogny</a:t>
            </a:r>
            <a:endParaRPr lang="ru-RU" sz="32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0024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11" t="29835" r="7259" b="12871"/>
          <a:stretch/>
        </p:blipFill>
        <p:spPr>
          <a:xfrm>
            <a:off x="298765" y="244442"/>
            <a:ext cx="5305330" cy="55216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82" t="30627" r="11597" b="14588"/>
          <a:stretch/>
        </p:blipFill>
        <p:spPr>
          <a:xfrm>
            <a:off x="5848539" y="244442"/>
            <a:ext cx="4101219" cy="41613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298765" y="5923872"/>
            <a:ext cx="5305330" cy="622755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29050" tIns="64526" rIns="129050" bIns="64526" rtlCol="0">
            <a:spAutoFit/>
          </a:bodyPr>
          <a:lstStyle/>
          <a:p>
            <a:pPr algn="ctr" defTabSz="645403"/>
            <a:r>
              <a:rPr lang="tk-TM" sz="3200" b="1" dirty="0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Çanaklyk-but bogny</a:t>
            </a:r>
            <a:endParaRPr lang="ru-RU" sz="32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5692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8" t="29439" r="8392" b="14191"/>
          <a:stretch/>
        </p:blipFill>
        <p:spPr>
          <a:xfrm>
            <a:off x="4798338" y="200596"/>
            <a:ext cx="4753068" cy="45101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68" t="8448" r="14426" b="14984"/>
          <a:stretch/>
        </p:blipFill>
        <p:spPr>
          <a:xfrm>
            <a:off x="181070" y="200596"/>
            <a:ext cx="4209861" cy="63586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9750582" y="273432"/>
            <a:ext cx="2332776" cy="622755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29050" tIns="64526" rIns="129050" bIns="64526" rtlCol="0">
            <a:spAutoFit/>
          </a:bodyPr>
          <a:lstStyle/>
          <a:p>
            <a:pPr algn="ctr" defTabSz="645403"/>
            <a:r>
              <a:rPr lang="tk-TM" sz="3200" b="1" dirty="0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Dyz bogny</a:t>
            </a:r>
            <a:endParaRPr lang="ru-RU" sz="32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407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40" t="7261" r="9335" b="57888"/>
          <a:stretch/>
        </p:blipFill>
        <p:spPr>
          <a:xfrm>
            <a:off x="353085" y="253497"/>
            <a:ext cx="7704499" cy="47746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8709434" y="452673"/>
            <a:ext cx="3038945" cy="684310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29050" tIns="64526" rIns="129050" bIns="64526" rtlCol="0">
            <a:spAutoFit/>
          </a:bodyPr>
          <a:lstStyle/>
          <a:p>
            <a:pPr algn="ctr" defTabSz="645403"/>
            <a:r>
              <a:rPr lang="tk-TM" sz="3600" b="1" dirty="0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Dyz bogny</a:t>
            </a:r>
            <a:endParaRPr lang="ru-RU" sz="36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2237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0" t="6997" r="11596" b="12211"/>
          <a:stretch/>
        </p:blipFill>
        <p:spPr>
          <a:xfrm>
            <a:off x="271604" y="235390"/>
            <a:ext cx="3558012" cy="55407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49" t="8317" r="10088" b="12871"/>
          <a:stretch/>
        </p:blipFill>
        <p:spPr>
          <a:xfrm>
            <a:off x="4200807" y="235390"/>
            <a:ext cx="3829617" cy="55224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8754701" y="418287"/>
            <a:ext cx="2957465" cy="684310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29050" tIns="64526" rIns="129050" bIns="64526" rtlCol="0">
            <a:spAutoFit/>
          </a:bodyPr>
          <a:lstStyle/>
          <a:p>
            <a:pPr algn="ctr" defTabSz="645403"/>
            <a:r>
              <a:rPr lang="tk-TM" sz="3600" b="1" dirty="0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Dyz bogny</a:t>
            </a:r>
            <a:endParaRPr lang="ru-RU" sz="36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55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02" t="17690" r="18762" b="13532"/>
          <a:stretch/>
        </p:blipFill>
        <p:spPr>
          <a:xfrm>
            <a:off x="235389" y="181069"/>
            <a:ext cx="4083113" cy="64659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0" t="10693" r="10466" b="17888"/>
          <a:stretch/>
        </p:blipFill>
        <p:spPr>
          <a:xfrm>
            <a:off x="4481464" y="181069"/>
            <a:ext cx="4137433" cy="51574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8944823" y="336805"/>
            <a:ext cx="3087231" cy="1115197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29050" tIns="64526" rIns="129050" bIns="64526" rtlCol="0">
            <a:spAutoFit/>
          </a:bodyPr>
          <a:lstStyle/>
          <a:p>
            <a:pPr algn="ctr" defTabSz="645403"/>
            <a:r>
              <a:rPr lang="tk-TM" sz="3200" b="1" dirty="0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Dabanyň birleşmeleri</a:t>
            </a:r>
            <a:endParaRPr lang="ru-RU" sz="32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2844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40" t="8976" r="18950" b="14456"/>
          <a:stretch/>
        </p:blipFill>
        <p:spPr>
          <a:xfrm>
            <a:off x="307817" y="199177"/>
            <a:ext cx="3340730" cy="63528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13" t="7788" r="20648" b="14984"/>
          <a:stretch/>
        </p:blipFill>
        <p:spPr>
          <a:xfrm>
            <a:off x="4137434" y="199177"/>
            <a:ext cx="3475070" cy="63528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8519310" y="336805"/>
            <a:ext cx="3087231" cy="1115197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29050" tIns="64526" rIns="129050" bIns="64526" rtlCol="0">
            <a:spAutoFit/>
          </a:bodyPr>
          <a:lstStyle/>
          <a:p>
            <a:pPr algn="ctr" defTabSz="645403"/>
            <a:r>
              <a:rPr lang="tk-TM" sz="3200" b="1" dirty="0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Dabanyň birleşmeleri</a:t>
            </a:r>
            <a:endParaRPr lang="ru-RU" sz="32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9639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F9D68B33-94D2-497B-A916-CEF9DA3D3C43}"/>
              </a:ext>
            </a:extLst>
          </p:cNvPr>
          <p:cNvSpPr/>
          <p:nvPr/>
        </p:nvSpPr>
        <p:spPr>
          <a:xfrm>
            <a:off x="235390" y="1113728"/>
            <a:ext cx="11624649" cy="507831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-90170" algn="just">
              <a:lnSpc>
                <a:spcPct val="150000"/>
              </a:lnSpc>
              <a:spcAft>
                <a:spcPts val="0"/>
              </a:spcAft>
            </a:pPr>
            <a:r>
              <a:rPr lang="ru-RU" sz="2400" b="1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1. </a:t>
            </a:r>
            <a:r>
              <a:rPr lang="ru-RU" sz="2400" b="1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Aşaky</a:t>
            </a:r>
            <a:r>
              <a:rPr lang="ru-RU" sz="2400" b="1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  <a:ea typeface="Times New Roman" panose="02020603050405020304" pitchFamily="18" charset="0"/>
              </a:rPr>
              <a:t>ahyryň</a:t>
            </a:r>
            <a:r>
              <a:rPr lang="ru-RU" sz="2400" b="1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  <a:ea typeface="Times New Roman" panose="02020603050405020304" pitchFamily="18" charset="0"/>
              </a:rPr>
              <a:t>guşaklygynyň</a:t>
            </a:r>
            <a:r>
              <a:rPr lang="ru-RU" sz="2400" b="1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  <a:ea typeface="Times New Roman" panose="02020603050405020304" pitchFamily="18" charset="0"/>
              </a:rPr>
              <a:t>bogunlary</a:t>
            </a:r>
            <a:r>
              <a:rPr lang="ru-RU" sz="2400" b="1" dirty="0">
                <a:latin typeface="Garamond" panose="02020404030301010803" pitchFamily="18" charset="0"/>
                <a:ea typeface="Times New Roman" panose="02020603050405020304" pitchFamily="18" charset="0"/>
              </a:rPr>
              <a:t>:</a:t>
            </a:r>
            <a:endParaRPr lang="ru-RU" sz="2400" dirty="0"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indent="-90170" algn="just">
              <a:lnSpc>
                <a:spcPct val="150000"/>
              </a:lnSpc>
              <a:spcAft>
                <a:spcPts val="0"/>
              </a:spcAft>
            </a:pP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a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) </a:t>
            </a:r>
            <a:r>
              <a:rPr lang="ru-RU" sz="2400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ýanbaş-türre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bogny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gasyk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simfizi</a:t>
            </a: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;*</a:t>
            </a:r>
          </a:p>
          <a:p>
            <a:pPr indent="-90170" algn="just">
              <a:lnSpc>
                <a:spcPct val="150000"/>
              </a:lnSpc>
              <a:spcAft>
                <a:spcPts val="0"/>
              </a:spcAft>
            </a:pP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b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) </a:t>
            </a:r>
            <a:r>
              <a:rPr lang="ru-RU" sz="2400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çanaklyk-but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bogny</a:t>
            </a: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;</a:t>
            </a:r>
          </a:p>
          <a:p>
            <a:pPr indent="-90170" algn="just">
              <a:lnSpc>
                <a:spcPct val="150000"/>
              </a:lnSpc>
              <a:spcAft>
                <a:spcPts val="0"/>
              </a:spcAft>
            </a:pP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ç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) </a:t>
            </a:r>
            <a:r>
              <a:rPr lang="ru-RU" sz="2400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bil-ýanbaş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bogny</a:t>
            </a: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.</a:t>
            </a:r>
          </a:p>
          <a:p>
            <a:pPr indent="-90170" algn="just">
              <a:lnSpc>
                <a:spcPct val="150000"/>
              </a:lnSpc>
              <a:spcAft>
                <a:spcPts val="0"/>
              </a:spcAft>
            </a:pP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 </a:t>
            </a:r>
          </a:p>
          <a:p>
            <a:pPr indent="-90170" algn="just">
              <a:lnSpc>
                <a:spcPct val="150000"/>
              </a:lnSpc>
              <a:spcAft>
                <a:spcPts val="0"/>
              </a:spcAft>
            </a:pPr>
            <a:r>
              <a:rPr lang="ru-RU" sz="2400" b="1" dirty="0">
                <a:latin typeface="Garamond" panose="02020404030301010803" pitchFamily="18" charset="0"/>
                <a:ea typeface="Times New Roman" panose="02020603050405020304" pitchFamily="18" charset="0"/>
              </a:rPr>
              <a:t>2</a:t>
            </a:r>
            <a:r>
              <a:rPr lang="ru-RU" sz="2400" b="1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. </a:t>
            </a:r>
            <a:r>
              <a:rPr lang="ru-RU" sz="2400" b="1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Ýanbaş-türre</a:t>
            </a:r>
            <a:r>
              <a:rPr lang="ru-RU" sz="2400" b="1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  <a:ea typeface="Times New Roman" panose="02020603050405020304" pitchFamily="18" charset="0"/>
              </a:rPr>
              <a:t>bognunyň</a:t>
            </a:r>
            <a:r>
              <a:rPr lang="ru-RU" sz="2400" b="1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  <a:ea typeface="Times New Roman" panose="02020603050405020304" pitchFamily="18" charset="0"/>
              </a:rPr>
              <a:t>baglaýjylary</a:t>
            </a:r>
            <a:r>
              <a:rPr lang="ru-RU" sz="2400" b="1" dirty="0">
                <a:latin typeface="Garamond" panose="02020404030301010803" pitchFamily="18" charset="0"/>
                <a:ea typeface="Times New Roman" panose="02020603050405020304" pitchFamily="18" charset="0"/>
              </a:rPr>
              <a:t>:</a:t>
            </a:r>
            <a:endParaRPr lang="ru-RU" sz="2400" dirty="0"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indent="-90170" algn="just">
              <a:lnSpc>
                <a:spcPct val="150000"/>
              </a:lnSpc>
              <a:spcAft>
                <a:spcPts val="0"/>
              </a:spcAft>
            </a:pP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a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) </a:t>
            </a:r>
            <a:r>
              <a:rPr lang="ru-RU" sz="2400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öňki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yzky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süňkara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ýanbaş-türre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ýanbaş-bil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baglaýjylary</a:t>
            </a: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;*</a:t>
            </a:r>
          </a:p>
          <a:p>
            <a:pPr indent="-90170" algn="just">
              <a:lnSpc>
                <a:spcPct val="150000"/>
              </a:lnSpc>
              <a:spcAft>
                <a:spcPts val="0"/>
              </a:spcAft>
            </a:pP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b) </a:t>
            </a:r>
            <a:r>
              <a:rPr lang="ru-RU" sz="24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öňki</a:t>
            </a: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yzky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süňkara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ýanbaş-türre</a:t>
            </a: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baglaýjylary</a:t>
            </a: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;</a:t>
            </a:r>
          </a:p>
          <a:p>
            <a:pPr indent="-90170" algn="just">
              <a:lnSpc>
                <a:spcPct val="150000"/>
              </a:lnSpc>
              <a:spcAft>
                <a:spcPts val="0"/>
              </a:spcAft>
            </a:pP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ç) </a:t>
            </a:r>
            <a:r>
              <a:rPr lang="ru-RU" sz="24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ýanbaş-bil</a:t>
            </a: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baglaýjysy</a:t>
            </a: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034519" y="329118"/>
            <a:ext cx="2465869" cy="58477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342900" algn="ctr">
              <a:spcAft>
                <a:spcPts val="0"/>
              </a:spcAft>
            </a:pPr>
            <a:r>
              <a:rPr lang="ru-RU" sz="3200" b="1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Test</a:t>
            </a:r>
            <a:r>
              <a:rPr lang="ru-RU" sz="3200" b="1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:</a:t>
            </a:r>
            <a:endParaRPr lang="ru-RU" sz="3200" dirty="0">
              <a:latin typeface="Garamond" panose="02020404030301010803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1545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92DC6060-2C93-419A-8E05-296AAD7045FE}"/>
              </a:ext>
            </a:extLst>
          </p:cNvPr>
          <p:cNvSpPr/>
          <p:nvPr/>
        </p:nvSpPr>
        <p:spPr>
          <a:xfrm>
            <a:off x="289712" y="380056"/>
            <a:ext cx="11561274" cy="652659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-90170" algn="just">
              <a:lnSpc>
                <a:spcPct val="125000"/>
              </a:lnSpc>
              <a:spcAft>
                <a:spcPts val="0"/>
              </a:spcAft>
            </a:pPr>
            <a:r>
              <a:rPr lang="ru-RU" sz="2400" b="1" dirty="0">
                <a:latin typeface="Garamond" panose="02020404030301010803" pitchFamily="18" charset="0"/>
                <a:ea typeface="Times New Roman" panose="02020603050405020304" pitchFamily="18" charset="0"/>
              </a:rPr>
              <a:t>3</a:t>
            </a:r>
            <a:r>
              <a:rPr lang="ru-RU" sz="2400" b="1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. </a:t>
            </a:r>
            <a:r>
              <a:rPr lang="ru-RU" sz="2400" b="1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Gasyk</a:t>
            </a:r>
            <a:r>
              <a:rPr lang="ru-RU" sz="2400" b="1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  <a:ea typeface="Times New Roman" panose="02020603050405020304" pitchFamily="18" charset="0"/>
              </a:rPr>
              <a:t>simfiziniň</a:t>
            </a:r>
            <a:r>
              <a:rPr lang="ru-RU" sz="2400" b="1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  <a:ea typeface="Times New Roman" panose="02020603050405020304" pitchFamily="18" charset="0"/>
              </a:rPr>
              <a:t>bogun</a:t>
            </a:r>
            <a:r>
              <a:rPr lang="ru-RU" sz="2400" b="1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  <a:ea typeface="Times New Roman" panose="02020603050405020304" pitchFamily="18" charset="0"/>
              </a:rPr>
              <a:t>topary</a:t>
            </a:r>
            <a:r>
              <a:rPr lang="ru-RU" sz="2400" b="1" dirty="0">
                <a:latin typeface="Garamond" panose="02020404030301010803" pitchFamily="18" charset="0"/>
                <a:ea typeface="Times New Roman" panose="02020603050405020304" pitchFamily="18" charset="0"/>
              </a:rPr>
              <a:t>:</a:t>
            </a:r>
            <a:endParaRPr lang="ru-RU" sz="2400" dirty="0"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indent="-90170" algn="just">
              <a:lnSpc>
                <a:spcPct val="125000"/>
              </a:lnSpc>
              <a:spcAft>
                <a:spcPts val="0"/>
              </a:spcAft>
            </a:pP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a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) </a:t>
            </a:r>
            <a:r>
              <a:rPr lang="ru-RU" sz="2400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sinhondroz</a:t>
            </a: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;</a:t>
            </a:r>
          </a:p>
          <a:p>
            <a:pPr indent="-90170" algn="just">
              <a:lnSpc>
                <a:spcPct val="125000"/>
              </a:lnSpc>
              <a:spcAft>
                <a:spcPts val="0"/>
              </a:spcAft>
            </a:pP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b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) </a:t>
            </a:r>
            <a:r>
              <a:rPr lang="ru-RU" sz="2400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diartroz</a:t>
            </a: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;</a:t>
            </a:r>
          </a:p>
          <a:p>
            <a:pPr indent="-90170" algn="just">
              <a:lnSpc>
                <a:spcPct val="125000"/>
              </a:lnSpc>
              <a:spcAft>
                <a:spcPts val="0"/>
              </a:spcAft>
            </a:pP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ç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) gemiartroz</a:t>
            </a: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.*</a:t>
            </a:r>
          </a:p>
          <a:p>
            <a:pPr indent="-90170" algn="just">
              <a:lnSpc>
                <a:spcPct val="125000"/>
              </a:lnSpc>
              <a:spcAft>
                <a:spcPts val="0"/>
              </a:spcAft>
            </a:pP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 </a:t>
            </a:r>
          </a:p>
          <a:p>
            <a:pPr indent="-90170" algn="just">
              <a:lnSpc>
                <a:spcPct val="125000"/>
              </a:lnSpc>
              <a:spcAft>
                <a:spcPts val="0"/>
              </a:spcAft>
            </a:pPr>
            <a:r>
              <a:rPr lang="ru-RU" sz="2400" b="1" dirty="0">
                <a:latin typeface="Garamond" panose="02020404030301010803" pitchFamily="18" charset="0"/>
                <a:ea typeface="Times New Roman" panose="02020603050405020304" pitchFamily="18" charset="0"/>
              </a:rPr>
              <a:t>4</a:t>
            </a:r>
            <a:r>
              <a:rPr lang="ru-RU" sz="2400" b="1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. </a:t>
            </a:r>
            <a:r>
              <a:rPr lang="ru-RU" sz="2400" b="1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Gasyk</a:t>
            </a:r>
            <a:r>
              <a:rPr lang="ru-RU" sz="2400" b="1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  <a:ea typeface="Times New Roman" panose="02020603050405020304" pitchFamily="18" charset="0"/>
              </a:rPr>
              <a:t>simfiziniň</a:t>
            </a:r>
            <a:r>
              <a:rPr lang="ru-RU" sz="2400" b="1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  <a:ea typeface="Times New Roman" panose="02020603050405020304" pitchFamily="18" charset="0"/>
              </a:rPr>
              <a:t>baglaýjylary</a:t>
            </a:r>
            <a:r>
              <a:rPr lang="ru-RU" sz="2400" b="1" dirty="0">
                <a:latin typeface="Garamond" panose="02020404030301010803" pitchFamily="18" charset="0"/>
                <a:ea typeface="Times New Roman" panose="02020603050405020304" pitchFamily="18" charset="0"/>
              </a:rPr>
              <a:t>:</a:t>
            </a:r>
            <a:endParaRPr lang="ru-RU" sz="2400" dirty="0"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indent="-90170" algn="just">
              <a:lnSpc>
                <a:spcPct val="125000"/>
              </a:lnSpc>
              <a:spcAft>
                <a:spcPts val="0"/>
              </a:spcAft>
            </a:pP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a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) </a:t>
            </a:r>
            <a:r>
              <a:rPr lang="ru-RU" sz="2400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bil-ýanbaş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baglaýjylary</a:t>
            </a: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;</a:t>
            </a:r>
          </a:p>
          <a:p>
            <a:pPr indent="-90170" algn="just">
              <a:lnSpc>
                <a:spcPct val="125000"/>
              </a:lnSpc>
              <a:spcAft>
                <a:spcPts val="0"/>
              </a:spcAft>
            </a:pP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b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) </a:t>
            </a:r>
            <a:r>
              <a:rPr lang="ru-RU" sz="2400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türre-ýumry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baglaýjylary</a:t>
            </a: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;</a:t>
            </a:r>
          </a:p>
          <a:p>
            <a:pPr indent="-90170" algn="just">
              <a:lnSpc>
                <a:spcPct val="125000"/>
              </a:lnSpc>
              <a:spcAft>
                <a:spcPts val="0"/>
              </a:spcAft>
            </a:pP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ç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) </a:t>
            </a:r>
            <a:r>
              <a:rPr lang="ru-RU" sz="2400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ýokarky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gasyk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ýaý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görnüşli</a:t>
            </a: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gasyk</a:t>
            </a: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 baglaýjylary.*</a:t>
            </a:r>
            <a:endParaRPr lang="tk-TM" sz="2400" dirty="0"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indent="-90170" algn="just">
              <a:lnSpc>
                <a:spcPct val="125000"/>
              </a:lnSpc>
              <a:spcAft>
                <a:spcPts val="0"/>
              </a:spcAft>
            </a:pPr>
            <a:endParaRPr lang="tk-TM" sz="2400" dirty="0"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>
              <a:lnSpc>
                <a:spcPct val="125000"/>
              </a:lnSpc>
            </a:pPr>
            <a:r>
              <a:rPr lang="ru-RU" sz="2400" b="1" dirty="0">
                <a:latin typeface="Garamond" panose="02020404030301010803" pitchFamily="18" charset="0"/>
                <a:cs typeface="Times New Roman" panose="02020603050405020304" pitchFamily="18" charset="0"/>
              </a:rPr>
              <a:t>5</a:t>
            </a:r>
            <a:r>
              <a:rPr lang="ru-RU" sz="2400" b="1" dirty="0" smtClean="0">
                <a:latin typeface="Garamond" panose="02020404030301010803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 err="1" smtClean="0">
                <a:latin typeface="Garamond" panose="02020404030301010803" pitchFamily="18" charset="0"/>
                <a:cs typeface="Times New Roman" panose="02020603050405020304" pitchFamily="18" charset="0"/>
              </a:rPr>
              <a:t>Çanaklygyň</a:t>
            </a:r>
            <a:r>
              <a:rPr lang="ru-RU" sz="2400" b="1" dirty="0" smtClean="0"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  <a:cs typeface="Times New Roman" panose="02020603050405020304" pitchFamily="18" charset="0"/>
              </a:rPr>
              <a:t>bölümleri</a:t>
            </a:r>
            <a:r>
              <a:rPr lang="ru-RU" sz="2400" b="1" dirty="0">
                <a:latin typeface="Garamond" panose="02020404030301010803" pitchFamily="18" charset="0"/>
                <a:cs typeface="Times New Roman" panose="02020603050405020304" pitchFamily="18" charset="0"/>
              </a:rPr>
              <a:t>:</a:t>
            </a:r>
            <a:endParaRPr lang="ru-RU" sz="2400" dirty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pPr>
              <a:lnSpc>
                <a:spcPct val="125000"/>
              </a:lnSpc>
            </a:pPr>
            <a:r>
              <a:rPr lang="ru-RU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a</a:t>
            </a:r>
            <a:r>
              <a:rPr lang="ru-RU" sz="2400" dirty="0" smtClean="0">
                <a:latin typeface="Garamond" panose="02020404030301010803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 smtClean="0">
                <a:latin typeface="Garamond" panose="02020404030301010803" pitchFamily="18" charset="0"/>
                <a:cs typeface="Times New Roman" panose="02020603050405020304" pitchFamily="18" charset="0"/>
              </a:rPr>
              <a:t>uly</a:t>
            </a:r>
            <a:r>
              <a:rPr lang="ru-RU" sz="2400" dirty="0" smtClean="0"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kiçi</a:t>
            </a:r>
            <a:r>
              <a:rPr lang="ru-RU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çanaklyk</a:t>
            </a:r>
            <a:r>
              <a:rPr lang="ru-RU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;*</a:t>
            </a:r>
          </a:p>
          <a:p>
            <a:pPr>
              <a:lnSpc>
                <a:spcPct val="125000"/>
              </a:lnSpc>
            </a:pPr>
            <a:r>
              <a:rPr lang="ru-RU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b</a:t>
            </a:r>
            <a:r>
              <a:rPr lang="ru-RU" sz="2400" dirty="0" smtClean="0">
                <a:latin typeface="Garamond" panose="02020404030301010803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 smtClean="0">
                <a:latin typeface="Garamond" panose="02020404030301010803" pitchFamily="18" charset="0"/>
                <a:cs typeface="Times New Roman" panose="02020603050405020304" pitchFamily="18" charset="0"/>
              </a:rPr>
              <a:t>çanaklygyň</a:t>
            </a:r>
            <a:r>
              <a:rPr lang="ru-RU" sz="2400" dirty="0" smtClean="0"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ýokarky</a:t>
            </a:r>
            <a:r>
              <a:rPr lang="ru-RU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aşaky</a:t>
            </a:r>
            <a:r>
              <a:rPr lang="ru-RU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deşikleri</a:t>
            </a:r>
            <a:r>
              <a:rPr lang="ru-RU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25000"/>
              </a:lnSpc>
            </a:pPr>
            <a:r>
              <a:rPr lang="ru-RU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ç</a:t>
            </a:r>
            <a:r>
              <a:rPr lang="ru-RU" sz="2400" dirty="0" smtClean="0">
                <a:latin typeface="Garamond" panose="02020404030301010803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 smtClean="0">
                <a:latin typeface="Garamond" panose="02020404030301010803" pitchFamily="18" charset="0"/>
                <a:cs typeface="Times New Roman" panose="02020603050405020304" pitchFamily="18" charset="0"/>
              </a:rPr>
              <a:t>örtüji</a:t>
            </a:r>
            <a:r>
              <a:rPr lang="ru-RU" sz="2400" dirty="0" smtClean="0"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perde</a:t>
            </a:r>
            <a:r>
              <a:rPr lang="ru-RU" sz="2400" dirty="0" smtClean="0">
                <a:latin typeface="Garamond" panose="02020404030301010803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Garamond" panose="02020404030301010803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82934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250E14ED-DD5C-4A2C-B872-2033A75FB2D6}"/>
              </a:ext>
            </a:extLst>
          </p:cNvPr>
          <p:cNvSpPr/>
          <p:nvPr/>
        </p:nvSpPr>
        <p:spPr>
          <a:xfrm>
            <a:off x="199176" y="174875"/>
            <a:ext cx="11534115" cy="65123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-90170" algn="just">
              <a:lnSpc>
                <a:spcPct val="125000"/>
              </a:lnSpc>
              <a:spcAft>
                <a:spcPts val="0"/>
              </a:spcAft>
            </a:pPr>
            <a:r>
              <a:rPr lang="ru-RU" sz="2400" b="1" dirty="0">
                <a:latin typeface="Garamond" panose="02020404030301010803" pitchFamily="18" charset="0"/>
                <a:ea typeface="Times New Roman" panose="02020603050405020304" pitchFamily="18" charset="0"/>
              </a:rPr>
              <a:t>6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. </a:t>
            </a:r>
            <a:r>
              <a:rPr lang="ru-RU" sz="2400" b="1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Çanaklygyň</a:t>
            </a:r>
            <a:r>
              <a:rPr lang="ru-RU" sz="2400" b="1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  <a:ea typeface="Times New Roman" panose="02020603050405020304" pitchFamily="18" charset="0"/>
              </a:rPr>
              <a:t>ölçegleri</a:t>
            </a:r>
            <a:r>
              <a:rPr lang="ru-RU" sz="2400" b="1" dirty="0">
                <a:latin typeface="Garamond" panose="02020404030301010803" pitchFamily="18" charset="0"/>
                <a:ea typeface="Times New Roman" panose="02020603050405020304" pitchFamily="18" charset="0"/>
              </a:rPr>
              <a:t>:</a:t>
            </a:r>
            <a:endParaRPr lang="ru-RU" sz="2400" dirty="0"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indent="-90170" algn="just">
              <a:lnSpc>
                <a:spcPct val="125000"/>
              </a:lnSpc>
              <a:spcAft>
                <a:spcPts val="0"/>
              </a:spcAft>
            </a:pP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a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) </a:t>
            </a:r>
            <a:r>
              <a:rPr lang="ru-RU" sz="2400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içki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daşky</a:t>
            </a: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;*</a:t>
            </a:r>
          </a:p>
          <a:p>
            <a:pPr indent="-90170" algn="just">
              <a:lnSpc>
                <a:spcPct val="125000"/>
              </a:lnSpc>
              <a:spcAft>
                <a:spcPts val="0"/>
              </a:spcAft>
            </a:pP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b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) </a:t>
            </a:r>
            <a:r>
              <a:rPr lang="ru-RU" sz="2400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göni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ölçegi</a:t>
            </a: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;</a:t>
            </a:r>
          </a:p>
          <a:p>
            <a:pPr indent="-90170" algn="just">
              <a:lnSpc>
                <a:spcPct val="125000"/>
              </a:lnSpc>
              <a:spcAft>
                <a:spcPts val="0"/>
              </a:spcAft>
            </a:pP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ç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) </a:t>
            </a:r>
            <a:r>
              <a:rPr lang="ru-RU" sz="2400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kese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ölçegi</a:t>
            </a: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.</a:t>
            </a:r>
          </a:p>
          <a:p>
            <a:pPr indent="-90170" algn="just">
              <a:lnSpc>
                <a:spcPct val="125000"/>
              </a:lnSpc>
              <a:spcAft>
                <a:spcPts val="0"/>
              </a:spcAft>
            </a:pPr>
            <a:r>
              <a:rPr lang="ru-RU" sz="2400" b="1" dirty="0">
                <a:latin typeface="Garamond" panose="02020404030301010803" pitchFamily="18" charset="0"/>
                <a:ea typeface="Times New Roman" panose="02020603050405020304" pitchFamily="18" charset="0"/>
              </a:rPr>
              <a:t> </a:t>
            </a:r>
            <a:endParaRPr lang="ru-RU" sz="2400" dirty="0"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indent="-90170" algn="just">
              <a:lnSpc>
                <a:spcPct val="125000"/>
              </a:lnSpc>
              <a:spcAft>
                <a:spcPts val="0"/>
              </a:spcAft>
            </a:pPr>
            <a:r>
              <a:rPr lang="ru-RU" sz="2400" b="1" dirty="0">
                <a:latin typeface="Garamond" panose="02020404030301010803" pitchFamily="18" charset="0"/>
                <a:ea typeface="Times New Roman" panose="02020603050405020304" pitchFamily="18" charset="0"/>
              </a:rPr>
              <a:t>7</a:t>
            </a:r>
            <a:r>
              <a:rPr lang="ru-RU" sz="2400" b="1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. </a:t>
            </a:r>
            <a:r>
              <a:rPr lang="ru-RU" sz="2400" b="1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Çanaklygyň</a:t>
            </a:r>
            <a:r>
              <a:rPr lang="ru-RU" sz="2400" b="1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  <a:ea typeface="Times New Roman" panose="02020603050405020304" pitchFamily="18" charset="0"/>
              </a:rPr>
              <a:t>içki</a:t>
            </a:r>
            <a:r>
              <a:rPr lang="ru-RU" sz="2400" b="1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  <a:ea typeface="Times New Roman" panose="02020603050405020304" pitchFamily="18" charset="0"/>
              </a:rPr>
              <a:t>ölçegleri</a:t>
            </a:r>
            <a:r>
              <a:rPr lang="ru-RU" sz="2400" b="1" dirty="0">
                <a:latin typeface="Garamond" panose="02020404030301010803" pitchFamily="18" charset="0"/>
                <a:ea typeface="Times New Roman" panose="02020603050405020304" pitchFamily="18" charset="0"/>
              </a:rPr>
              <a:t>:</a:t>
            </a:r>
            <a:endParaRPr lang="ru-RU" sz="2400" dirty="0"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indent="-90170" algn="just">
              <a:lnSpc>
                <a:spcPct val="125000"/>
              </a:lnSpc>
              <a:spcAft>
                <a:spcPts val="0"/>
              </a:spcAft>
            </a:pP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a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) </a:t>
            </a:r>
            <a:r>
              <a:rPr lang="ru-RU" sz="2400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göni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kese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gytak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diametrleri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girelge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çykalga</a:t>
            </a: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ölçegleri</a:t>
            </a: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;*</a:t>
            </a:r>
          </a:p>
          <a:p>
            <a:pPr indent="-90170" algn="just">
              <a:lnSpc>
                <a:spcPct val="125000"/>
              </a:lnSpc>
              <a:spcAft>
                <a:spcPts val="0"/>
              </a:spcAft>
            </a:pP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b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) </a:t>
            </a:r>
            <a:r>
              <a:rPr lang="ru-RU" sz="2400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göni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konýugata</a:t>
            </a: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;</a:t>
            </a:r>
          </a:p>
          <a:p>
            <a:pPr indent="-90170" algn="just">
              <a:lnSpc>
                <a:spcPct val="125000"/>
              </a:lnSpc>
              <a:spcAft>
                <a:spcPts val="0"/>
              </a:spcAft>
            </a:pP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ç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) </a:t>
            </a:r>
            <a:r>
              <a:rPr lang="ru-RU" sz="2400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kese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diametri</a:t>
            </a: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.</a:t>
            </a:r>
          </a:p>
          <a:p>
            <a:pPr indent="-90170" algn="just">
              <a:lnSpc>
                <a:spcPct val="125000"/>
              </a:lnSpc>
              <a:spcAft>
                <a:spcPts val="0"/>
              </a:spcAft>
            </a:pP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</a:p>
          <a:p>
            <a:pPr indent="-90170" algn="just">
              <a:lnSpc>
                <a:spcPct val="125000"/>
              </a:lnSpc>
              <a:spcAft>
                <a:spcPts val="0"/>
              </a:spcAft>
            </a:pPr>
            <a:r>
              <a:rPr lang="ru-RU" sz="2400" b="1" dirty="0">
                <a:latin typeface="Garamond" panose="02020404030301010803" pitchFamily="18" charset="0"/>
                <a:ea typeface="Times New Roman" panose="02020603050405020304" pitchFamily="18" charset="0"/>
              </a:rPr>
              <a:t>8</a:t>
            </a:r>
            <a:r>
              <a:rPr lang="ru-RU" sz="2400" b="1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. </a:t>
            </a:r>
            <a:r>
              <a:rPr lang="ru-RU" sz="2400" b="1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Çanaklygyň</a:t>
            </a:r>
            <a:r>
              <a:rPr lang="ru-RU" sz="2400" b="1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  <a:ea typeface="Times New Roman" panose="02020603050405020304" pitchFamily="18" charset="0"/>
              </a:rPr>
              <a:t>daşky</a:t>
            </a:r>
            <a:r>
              <a:rPr lang="ru-RU" sz="2400" b="1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  <a:ea typeface="Times New Roman" panose="02020603050405020304" pitchFamily="18" charset="0"/>
              </a:rPr>
              <a:t>ölçegleri</a:t>
            </a:r>
            <a:r>
              <a:rPr lang="ru-RU" sz="2400" b="1" dirty="0">
                <a:latin typeface="Garamond" panose="02020404030301010803" pitchFamily="18" charset="0"/>
                <a:ea typeface="Times New Roman" panose="02020603050405020304" pitchFamily="18" charset="0"/>
              </a:rPr>
              <a:t>:</a:t>
            </a:r>
            <a:endParaRPr lang="ru-RU" sz="2400" dirty="0"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indent="-90170" algn="just">
              <a:lnSpc>
                <a:spcPct val="125000"/>
              </a:lnSpc>
              <a:spcAft>
                <a:spcPts val="0"/>
              </a:spcAft>
            </a:pP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a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) </a:t>
            </a:r>
            <a:r>
              <a:rPr lang="ru-RU" sz="2400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geriş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kekeç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aralyklary</a:t>
            </a: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;</a:t>
            </a:r>
          </a:p>
          <a:p>
            <a:pPr indent="-90170" algn="just">
              <a:lnSpc>
                <a:spcPct val="125000"/>
              </a:lnSpc>
              <a:spcAft>
                <a:spcPts val="0"/>
              </a:spcAft>
            </a:pP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b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) </a:t>
            </a:r>
            <a:r>
              <a:rPr lang="ru-RU" sz="2400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geriş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kekeç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aýlawaç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aralyklary</a:t>
            </a: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;*</a:t>
            </a:r>
          </a:p>
          <a:p>
            <a:pPr indent="-90170" algn="just">
              <a:lnSpc>
                <a:spcPct val="125000"/>
              </a:lnSpc>
              <a:spcAft>
                <a:spcPts val="0"/>
              </a:spcAft>
            </a:pP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ç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) </a:t>
            </a:r>
            <a:r>
              <a:rPr lang="ru-RU" sz="2400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aýlawaç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aralygy</a:t>
            </a: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904278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42139435-C9EC-41AB-8B73-929FEB724D2B}"/>
              </a:ext>
            </a:extLst>
          </p:cNvPr>
          <p:cNvSpPr/>
          <p:nvPr/>
        </p:nvSpPr>
        <p:spPr>
          <a:xfrm>
            <a:off x="316871" y="298764"/>
            <a:ext cx="11534115" cy="507831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-90170" algn="just">
              <a:lnSpc>
                <a:spcPct val="150000"/>
              </a:lnSpc>
              <a:spcAft>
                <a:spcPts val="0"/>
              </a:spcAft>
            </a:pPr>
            <a:r>
              <a:rPr lang="ru-RU" sz="2400" b="1" dirty="0">
                <a:latin typeface="Garamond" panose="02020404030301010803" pitchFamily="18" charset="0"/>
                <a:ea typeface="Times New Roman" panose="02020603050405020304" pitchFamily="18" charset="0"/>
              </a:rPr>
              <a:t>9</a:t>
            </a:r>
            <a:r>
              <a:rPr lang="ru-RU" sz="2400" b="1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. </a:t>
            </a:r>
            <a:r>
              <a:rPr lang="ru-RU" sz="2400" b="1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Çanaklygyň</a:t>
            </a:r>
            <a:r>
              <a:rPr lang="ru-RU" sz="2400" b="1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  <a:ea typeface="Times New Roman" panose="02020603050405020304" pitchFamily="18" charset="0"/>
              </a:rPr>
              <a:t>göni</a:t>
            </a:r>
            <a:r>
              <a:rPr lang="ru-RU" sz="2400" b="1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  <a:ea typeface="Times New Roman" panose="02020603050405020304" pitchFamily="18" charset="0"/>
              </a:rPr>
              <a:t>konýugatasynyň</a:t>
            </a:r>
            <a:r>
              <a:rPr lang="ru-RU" sz="2400" b="1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, </a:t>
            </a:r>
            <a:r>
              <a:rPr lang="ru-RU" sz="2400" b="1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kese</a:t>
            </a:r>
            <a:r>
              <a:rPr lang="ru-RU" sz="2400" b="1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  <a:ea typeface="Times New Roman" panose="02020603050405020304" pitchFamily="18" charset="0"/>
              </a:rPr>
              <a:t>we</a:t>
            </a:r>
            <a:r>
              <a:rPr lang="ru-RU" sz="2400" b="1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  <a:ea typeface="Times New Roman" panose="02020603050405020304" pitchFamily="18" charset="0"/>
              </a:rPr>
              <a:t>gyşyk</a:t>
            </a:r>
            <a:r>
              <a:rPr lang="ru-RU" sz="2400" b="1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  <a:ea typeface="Times New Roman" panose="02020603050405020304" pitchFamily="18" charset="0"/>
              </a:rPr>
              <a:t>ölçegleri</a:t>
            </a:r>
            <a:r>
              <a:rPr lang="ru-RU" sz="2400" b="1" dirty="0">
                <a:latin typeface="Garamond" panose="02020404030301010803" pitchFamily="18" charset="0"/>
                <a:ea typeface="Times New Roman" panose="02020603050405020304" pitchFamily="18" charset="0"/>
              </a:rPr>
              <a:t>:</a:t>
            </a:r>
            <a:endParaRPr lang="ru-RU" sz="2400" dirty="0"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indent="-90170" algn="just">
              <a:lnSpc>
                <a:spcPct val="150000"/>
              </a:lnSpc>
              <a:spcAft>
                <a:spcPts val="0"/>
              </a:spcAft>
            </a:pP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a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) 11, 13, 12 </a:t>
            </a:r>
            <a:r>
              <a:rPr lang="ru-RU" sz="24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sm</a:t>
            </a: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;*</a:t>
            </a:r>
          </a:p>
          <a:p>
            <a:pPr indent="-90170" algn="just">
              <a:lnSpc>
                <a:spcPct val="150000"/>
              </a:lnSpc>
              <a:spcAft>
                <a:spcPts val="0"/>
              </a:spcAft>
            </a:pP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b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) 10, 14, 15 </a:t>
            </a:r>
            <a:r>
              <a:rPr lang="ru-RU" sz="24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sm</a:t>
            </a: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;</a:t>
            </a:r>
          </a:p>
          <a:p>
            <a:pPr indent="-90170" algn="just">
              <a:lnSpc>
                <a:spcPct val="150000"/>
              </a:lnSpc>
              <a:spcAft>
                <a:spcPts val="0"/>
              </a:spcAft>
            </a:pP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ç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) 12, 13, 14 </a:t>
            </a:r>
            <a:r>
              <a:rPr lang="ru-RU" sz="24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sm</a:t>
            </a: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. </a:t>
            </a:r>
          </a:p>
          <a:p>
            <a:pPr indent="-90170" algn="just">
              <a:lnSpc>
                <a:spcPct val="150000"/>
              </a:lnSpc>
              <a:spcAft>
                <a:spcPts val="0"/>
              </a:spcAft>
            </a:pPr>
            <a:r>
              <a:rPr lang="ru-RU" sz="2400" b="1" dirty="0">
                <a:latin typeface="Garamond" panose="02020404030301010803" pitchFamily="18" charset="0"/>
                <a:ea typeface="Times New Roman" panose="02020603050405020304" pitchFamily="18" charset="0"/>
              </a:rPr>
              <a:t> </a:t>
            </a:r>
            <a:endParaRPr lang="ru-RU" sz="2400" dirty="0"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indent="-90170" algn="just">
              <a:lnSpc>
                <a:spcPct val="150000"/>
              </a:lnSpc>
              <a:spcAft>
                <a:spcPts val="0"/>
              </a:spcAft>
            </a:pPr>
            <a:r>
              <a:rPr lang="ru-RU" sz="2400" b="1" dirty="0">
                <a:latin typeface="Garamond" panose="02020404030301010803" pitchFamily="18" charset="0"/>
                <a:ea typeface="Times New Roman" panose="02020603050405020304" pitchFamily="18" charset="0"/>
              </a:rPr>
              <a:t>10</a:t>
            </a:r>
            <a:r>
              <a:rPr lang="ru-RU" sz="2400" b="1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. </a:t>
            </a:r>
            <a:r>
              <a:rPr lang="ru-RU" sz="2400" b="1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Çanaklyk-but</a:t>
            </a:r>
            <a:r>
              <a:rPr lang="ru-RU" sz="2400" b="1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  <a:ea typeface="Times New Roman" panose="02020603050405020304" pitchFamily="18" charset="0"/>
              </a:rPr>
              <a:t>bognuny</a:t>
            </a:r>
            <a:r>
              <a:rPr lang="ru-RU" sz="2400" b="1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  <a:ea typeface="Times New Roman" panose="02020603050405020304" pitchFamily="18" charset="0"/>
              </a:rPr>
              <a:t>emele</a:t>
            </a:r>
            <a:r>
              <a:rPr lang="ru-RU" sz="2400" b="1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  <a:ea typeface="Times New Roman" panose="02020603050405020304" pitchFamily="18" charset="0"/>
              </a:rPr>
              <a:t>getrýän</a:t>
            </a:r>
            <a:r>
              <a:rPr lang="ru-RU" sz="2400" b="1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  <a:ea typeface="Times New Roman" panose="02020603050405020304" pitchFamily="18" charset="0"/>
              </a:rPr>
              <a:t>bogun</a:t>
            </a:r>
            <a:r>
              <a:rPr lang="ru-RU" sz="2400" b="1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  <a:ea typeface="Times New Roman" panose="02020603050405020304" pitchFamily="18" charset="0"/>
              </a:rPr>
              <a:t>üstleri</a:t>
            </a:r>
            <a:r>
              <a:rPr lang="ru-RU" sz="2400" b="1" dirty="0">
                <a:latin typeface="Garamond" panose="02020404030301010803" pitchFamily="18" charset="0"/>
                <a:ea typeface="Times New Roman" panose="02020603050405020304" pitchFamily="18" charset="0"/>
              </a:rPr>
              <a:t>:</a:t>
            </a:r>
            <a:endParaRPr lang="ru-RU" sz="2400" dirty="0"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indent="-90170" algn="just">
              <a:lnSpc>
                <a:spcPct val="150000"/>
              </a:lnSpc>
              <a:spcAft>
                <a:spcPts val="0"/>
              </a:spcAft>
            </a:pP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a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) </a:t>
            </a:r>
            <a:r>
              <a:rPr lang="ru-RU" sz="2400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çüýjüklik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çukanagy</a:t>
            </a: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but</a:t>
            </a: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süňküniň</a:t>
            </a: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kellejigi</a:t>
            </a: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;*</a:t>
            </a:r>
          </a:p>
          <a:p>
            <a:pPr indent="-90170" algn="just">
              <a:lnSpc>
                <a:spcPct val="150000"/>
              </a:lnSpc>
              <a:spcAft>
                <a:spcPts val="0"/>
              </a:spcAft>
            </a:pP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b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) </a:t>
            </a:r>
            <a:r>
              <a:rPr lang="ru-RU" sz="2400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çüýjüklik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dodagy</a:t>
            </a: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çüýjüklik</a:t>
            </a: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çukanagy</a:t>
            </a: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;</a:t>
            </a:r>
          </a:p>
          <a:p>
            <a:pPr indent="-90170" algn="just">
              <a:lnSpc>
                <a:spcPct val="150000"/>
              </a:lnSpc>
              <a:spcAft>
                <a:spcPts val="0"/>
              </a:spcAft>
            </a:pP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ç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) </a:t>
            </a:r>
            <a:r>
              <a:rPr lang="ru-RU" sz="2400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çanaklyk</a:t>
            </a:r>
            <a:r>
              <a:rPr lang="ru-RU" sz="2400" dirty="0" smtClean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süňki</a:t>
            </a: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bogun</a:t>
            </a: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ea typeface="Times New Roman" panose="02020603050405020304" pitchFamily="18" charset="0"/>
              </a:rPr>
              <a:t>dodagy</a:t>
            </a:r>
            <a:r>
              <a:rPr lang="ru-RU" sz="2400" dirty="0">
                <a:latin typeface="Garamond" panose="02020404030301010803" pitchFamily="18" charset="0"/>
                <a:ea typeface="Times New Roman" panose="02020603050405020304" pitchFamily="18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4294934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3954" y="149672"/>
            <a:ext cx="11733060" cy="6190449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algn="just">
              <a:lnSpc>
                <a:spcPct val="170000"/>
              </a:lnSpc>
            </a:pPr>
            <a:r>
              <a:rPr lang="ru-RU" b="1" dirty="0" err="1">
                <a:solidFill>
                  <a:srgbClr val="FF0000"/>
                </a:solidFill>
                <a:latin typeface="Garamond" panose="02020404030301010803" pitchFamily="18" charset="0"/>
              </a:rPr>
              <a:t>Ulanylan</a:t>
            </a:r>
            <a:r>
              <a:rPr lang="ru-RU" b="1" dirty="0">
                <a:solidFill>
                  <a:srgbClr val="FF0000"/>
                </a:solidFill>
                <a:latin typeface="Garamond" panose="02020404030301010803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Garamond" panose="02020404030301010803" pitchFamily="18" charset="0"/>
              </a:rPr>
              <a:t>edebiýatlar</a:t>
            </a:r>
            <a:r>
              <a:rPr lang="tk-TM" b="1" dirty="0" smtClean="0">
                <a:solidFill>
                  <a:srgbClr val="FF0000"/>
                </a:solidFill>
                <a:latin typeface="Garamond" panose="02020404030301010803" pitchFamily="18" charset="0"/>
              </a:rPr>
              <a:t>: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tk-TM" dirty="0" smtClean="0">
                <a:latin typeface="Garamond" panose="02020404030301010803" pitchFamily="18" charset="0"/>
              </a:rPr>
              <a:t>Serdar Berdimuhamedow. Ýaşlar-Watanyň daýanjy – Aşgabat: Türkmen Döwlet neşirýat gullugy, 2023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tk-TM" dirty="0">
                <a:latin typeface="Garamond" panose="02020404030301010803" pitchFamily="18" charset="0"/>
              </a:rPr>
              <a:t>Serdar Berdimuhamedow. </a:t>
            </a:r>
            <a:r>
              <a:rPr lang="tk-TM" dirty="0" smtClean="0">
                <a:latin typeface="Garamond" panose="02020404030301010803" pitchFamily="18" charset="0"/>
              </a:rPr>
              <a:t>Änew – müňýyllyklardan gözbaş alýan medeniýet – </a:t>
            </a:r>
            <a:r>
              <a:rPr lang="tk-TM" dirty="0">
                <a:latin typeface="Garamond" panose="02020404030301010803" pitchFamily="18" charset="0"/>
              </a:rPr>
              <a:t>Aşgabat: Türkmen Döwlet neşirýat gullugy, </a:t>
            </a:r>
            <a:r>
              <a:rPr lang="tk-TM" dirty="0" smtClean="0">
                <a:latin typeface="Garamond" panose="02020404030301010803" pitchFamily="18" charset="0"/>
              </a:rPr>
              <a:t>2024</a:t>
            </a:r>
            <a:endParaRPr lang="tk-TM" dirty="0">
              <a:latin typeface="Garamond" panose="02020404030301010803" pitchFamily="18" charset="0"/>
            </a:endParaRP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Berdimuhammedow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>
                <a:latin typeface="Garamond" panose="02020404030301010803" pitchFamily="18" charset="0"/>
              </a:rPr>
              <a:t>G.M  </a:t>
            </a:r>
            <a:r>
              <a:rPr lang="ru-RU" dirty="0" err="1">
                <a:latin typeface="Garamond" panose="02020404030301010803" pitchFamily="18" charset="0"/>
              </a:rPr>
              <a:t>we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baş.Medisina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terminleriniň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rusça-latynça</a:t>
            </a:r>
            <a:r>
              <a:rPr lang="ru-RU" dirty="0">
                <a:latin typeface="Garamond" panose="02020404030301010803" pitchFamily="18" charset="0"/>
              </a:rPr>
              <a:t>- </a:t>
            </a:r>
            <a:r>
              <a:rPr lang="ru-RU" dirty="0" err="1">
                <a:latin typeface="Garamond" panose="02020404030301010803" pitchFamily="18" charset="0"/>
              </a:rPr>
              <a:t>türkmençe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smtClean="0">
                <a:latin typeface="Garamond" panose="02020404030301010803" pitchFamily="18" charset="0"/>
              </a:rPr>
              <a:t>sözlügi,Aşgabat-2000ý.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Haidowa.R.P</a:t>
            </a:r>
            <a:r>
              <a:rPr lang="ru-RU" dirty="0">
                <a:latin typeface="Garamond" panose="02020404030301010803" pitchFamily="18" charset="0"/>
              </a:rPr>
              <a:t>. </a:t>
            </a:r>
            <a:r>
              <a:rPr lang="ru-RU" dirty="0" err="1">
                <a:latin typeface="Garamond" panose="02020404030301010803" pitchFamily="18" charset="0"/>
              </a:rPr>
              <a:t>Gullyýewa.A.M</a:t>
            </a:r>
            <a:r>
              <a:rPr lang="ru-RU" dirty="0">
                <a:latin typeface="Garamond" panose="02020404030301010803" pitchFamily="18" charset="0"/>
              </a:rPr>
              <a:t>. </a:t>
            </a:r>
            <a:r>
              <a:rPr lang="ru-RU" dirty="0" err="1">
                <a:latin typeface="Garamond" panose="02020404030301010803" pitchFamily="18" charset="0"/>
              </a:rPr>
              <a:t>Adam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anatomiýasy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en-US" dirty="0">
                <a:latin typeface="Garamond" panose="02020404030301010803" pitchFamily="18" charset="0"/>
              </a:rPr>
              <a:t>I </a:t>
            </a:r>
            <a:r>
              <a:rPr lang="ru-RU" dirty="0" err="1">
                <a:latin typeface="Garamond" panose="02020404030301010803" pitchFamily="18" charset="0"/>
              </a:rPr>
              <a:t>okuw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kitaby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err="1">
                <a:latin typeface="Garamond" panose="02020404030301010803" pitchFamily="18" charset="0"/>
              </a:rPr>
              <a:t>Aşgabat</a:t>
            </a:r>
            <a:r>
              <a:rPr lang="ru-RU" dirty="0">
                <a:latin typeface="Garamond" panose="02020404030301010803" pitchFamily="18" charset="0"/>
              </a:rPr>
              <a:t>- 2010ý.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Haidowa.R.P</a:t>
            </a:r>
            <a:r>
              <a:rPr lang="ru-RU" dirty="0">
                <a:latin typeface="Garamond" panose="02020404030301010803" pitchFamily="18" charset="0"/>
              </a:rPr>
              <a:t>. </a:t>
            </a:r>
            <a:r>
              <a:rPr lang="ru-RU" dirty="0" err="1">
                <a:latin typeface="Garamond" panose="02020404030301010803" pitchFamily="18" charset="0"/>
              </a:rPr>
              <a:t>Atajanowa.G.D</a:t>
            </a:r>
            <a:r>
              <a:rPr lang="ru-RU" dirty="0">
                <a:latin typeface="Garamond" panose="02020404030301010803" pitchFamily="18" charset="0"/>
              </a:rPr>
              <a:t>. </a:t>
            </a:r>
            <a:r>
              <a:rPr lang="ru-RU" dirty="0" err="1">
                <a:latin typeface="Garamond" panose="02020404030301010803" pitchFamily="18" charset="0"/>
              </a:rPr>
              <a:t>Osteologiýa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okuw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gollanmasy</a:t>
            </a:r>
            <a:r>
              <a:rPr lang="ru-RU" dirty="0">
                <a:latin typeface="Garamond" panose="02020404030301010803" pitchFamily="18" charset="0"/>
              </a:rPr>
              <a:t>, Aşgabat-2019ý. 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Hudaýberdiýew.J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Anatomiýa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terminleriniň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latynça-rusça-türkmençe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sözlügi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smtClean="0">
                <a:latin typeface="Garamond" panose="02020404030301010803" pitchFamily="18" charset="0"/>
              </a:rPr>
              <a:t>Aşgabat-1974ý.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Худайбердыев.Д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>
                <a:latin typeface="Garamond" panose="02020404030301010803" pitchFamily="18" charset="0"/>
              </a:rPr>
              <a:t>Методическое пособие по возрастной остеологии артрологии синдесмологии и миологии Ашгабад-1981г. 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Синельников.Р.Д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>
                <a:latin typeface="Garamond" panose="02020404030301010803" pitchFamily="18" charset="0"/>
              </a:rPr>
              <a:t>Атлас Анатомии человека, </a:t>
            </a:r>
            <a:r>
              <a:rPr lang="en-US" dirty="0">
                <a:latin typeface="Garamond" panose="02020404030301010803" pitchFamily="18" charset="0"/>
              </a:rPr>
              <a:t>I</a:t>
            </a:r>
            <a:r>
              <a:rPr lang="ru-RU" dirty="0">
                <a:latin typeface="Garamond" panose="02020404030301010803" pitchFamily="18" charset="0"/>
              </a:rPr>
              <a:t> Том, М. 2016г.</a:t>
            </a:r>
          </a:p>
          <a:p>
            <a:pPr marL="623888" marR="178376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Сапин.М.Р</a:t>
            </a:r>
            <a:r>
              <a:rPr lang="ru-RU" dirty="0">
                <a:latin typeface="Garamond" panose="02020404030301010803" pitchFamily="18" charset="0"/>
              </a:rPr>
              <a:t>. и соавторы Анатомия человека М. 2004г.</a:t>
            </a:r>
          </a:p>
          <a:p>
            <a:pPr marL="623888" marR="178376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Привес.М.Г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>
                <a:latin typeface="Garamond" panose="02020404030301010803" pitchFamily="18" charset="0"/>
              </a:rPr>
              <a:t>Анатомия человека, М. 1985г.</a:t>
            </a:r>
          </a:p>
          <a:p>
            <a:pPr marL="623888" marR="178376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Михайлов.С.С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err="1">
                <a:latin typeface="Garamond" panose="02020404030301010803" pitchFamily="18" charset="0"/>
              </a:rPr>
              <a:t>Чукбар.А.В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err="1">
                <a:latin typeface="Garamond" panose="02020404030301010803" pitchFamily="18" charset="0"/>
              </a:rPr>
              <a:t>Цыбулькин.А.Г</a:t>
            </a:r>
            <a:r>
              <a:rPr lang="ru-RU" dirty="0">
                <a:latin typeface="Garamond" panose="02020404030301010803" pitchFamily="18" charset="0"/>
              </a:rPr>
              <a:t> Анатомия человека пятое издание I Том М. 2013г.</a:t>
            </a:r>
            <a:endParaRPr lang="ru-RU" dirty="0"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altLang="ru-RU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Myradowa.M.S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,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Gulyýewa.T.H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,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Tokgaýew.N.T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,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Adam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fiziologiýasy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okuw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kitaby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, Aşgabat-2005ý</a:t>
            </a:r>
            <a:r>
              <a:rPr lang="ru-RU" altLang="ru-RU" dirty="0"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87464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728" y="2781164"/>
            <a:ext cx="12094545" cy="73356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109692" indent="0" algn="ctr">
              <a:buNone/>
            </a:pPr>
            <a:r>
              <a:rPr lang="tk-TM" sz="4000" b="1" i="1" dirty="0" smtClean="0">
                <a:solidFill>
                  <a:srgbClr val="FF0000"/>
                </a:solidFill>
                <a:latin typeface="Garamond" panose="02020404030301010803" pitchFamily="18" charset="0"/>
              </a:rPr>
              <a:t>Diňläniňiz </a:t>
            </a:r>
            <a:r>
              <a:rPr lang="tk-TM" sz="4000" b="1" i="1" dirty="0">
                <a:solidFill>
                  <a:srgbClr val="FF0000"/>
                </a:solidFill>
                <a:latin typeface="Garamond" panose="02020404030301010803" pitchFamily="18" charset="0"/>
              </a:rPr>
              <a:t>üçin köp sagboluň!</a:t>
            </a:r>
            <a:endParaRPr lang="ru-RU" sz="4000" b="1" i="1" dirty="0">
              <a:solidFill>
                <a:srgbClr val="FF0000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1016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383</Words>
  <Application>Microsoft Office PowerPoint</Application>
  <PresentationFormat>Произвольный</PresentationFormat>
  <Paragraphs>79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Çanaklyk süňkleriniň  birleşmeleri. Çanaklyk – but bogny, gurluşy. Dyz bogny. Injik-daban bogny. Dabanyň süňkleriniň birleşmeleri.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Çanaklyk süňkleriniň  birleşmeleri. Çanaklyk – but bogny, gurluşy. Dyz bogny. Injik-daban bogny. Dabanyň süňkleriniň birleşmeleri. </dc:title>
  <dc:creator>admin</dc:creator>
  <cp:lastModifiedBy>user</cp:lastModifiedBy>
  <cp:revision>6</cp:revision>
  <dcterms:created xsi:type="dcterms:W3CDTF">2024-09-17T07:37:39Z</dcterms:created>
  <dcterms:modified xsi:type="dcterms:W3CDTF">2024-09-22T09:45:00Z</dcterms:modified>
</cp:coreProperties>
</file>